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72" r:id="rId2"/>
    <p:sldMasterId id="2147483701" r:id="rId3"/>
  </p:sldMasterIdLst>
  <p:sldIdLst>
    <p:sldId id="257" r:id="rId4"/>
    <p:sldId id="279" r:id="rId5"/>
    <p:sldId id="284" r:id="rId6"/>
    <p:sldId id="277" r:id="rId7"/>
    <p:sldId id="275" r:id="rId8"/>
    <p:sldId id="274" r:id="rId9"/>
    <p:sldId id="273" r:id="rId10"/>
    <p:sldId id="272" r:id="rId11"/>
    <p:sldId id="271" r:id="rId12"/>
    <p:sldId id="285" r:id="rId13"/>
    <p:sldId id="260" r:id="rId14"/>
    <p:sldId id="290" r:id="rId15"/>
    <p:sldId id="291" r:id="rId16"/>
    <p:sldId id="292" r:id="rId17"/>
    <p:sldId id="293" r:id="rId18"/>
    <p:sldId id="286" r:id="rId19"/>
    <p:sldId id="287" r:id="rId20"/>
    <p:sldId id="294" r:id="rId21"/>
    <p:sldId id="295" r:id="rId22"/>
    <p:sldId id="296" r:id="rId23"/>
    <p:sldId id="297" r:id="rId24"/>
    <p:sldId id="299" r:id="rId25"/>
    <p:sldId id="298" r:id="rId26"/>
    <p:sldId id="258" r:id="rId2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E220B8E-04B2-B813-B643-B18A42105648}" v="87" dt="2021-02-01T15:07:19.239"/>
    <p1510:client id="{5977F6A8-5A14-4263-A282-3F99F7706B9A}" v="4149" dt="2021-01-28T19:26:38.37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microsoft.com/office/2016/11/relationships/changesInfo" Target="changesInfos/changesInfo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theme" Target="theme/theme1.xml"/><Relationship Id="rId8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bbe Decraemer" userId="S::u0141892@ucll.be::d1bc3e56-598e-4daa-ab05-69697c3183ea" providerId="AD" clId="Web-{5977F6A8-5A14-4263-A282-3F99F7706B9A}"/>
    <pc:docChg chg="addSld delSld modSld sldOrd addMainMaster">
      <pc:chgData name="Robbe Decraemer" userId="S::u0141892@ucll.be::d1bc3e56-598e-4daa-ab05-69697c3183ea" providerId="AD" clId="Web-{5977F6A8-5A14-4263-A282-3F99F7706B9A}" dt="2021-01-28T19:25:42.905" v="2135" actId="20577"/>
      <pc:docMkLst>
        <pc:docMk/>
      </pc:docMkLst>
      <pc:sldChg chg="del">
        <pc:chgData name="Robbe Decraemer" userId="S::u0141892@ucll.be::d1bc3e56-598e-4daa-ab05-69697c3183ea" providerId="AD" clId="Web-{5977F6A8-5A14-4263-A282-3F99F7706B9A}" dt="2021-01-28T16:45:01.107" v="1"/>
        <pc:sldMkLst>
          <pc:docMk/>
          <pc:sldMk cId="3351439039" sldId="256"/>
        </pc:sldMkLst>
      </pc:sldChg>
      <pc:sldChg chg="modSp add">
        <pc:chgData name="Robbe Decraemer" userId="S::u0141892@ucll.be::d1bc3e56-598e-4daa-ab05-69697c3183ea" providerId="AD" clId="Web-{5977F6A8-5A14-4263-A282-3F99F7706B9A}" dt="2021-01-28T16:47:23.515" v="6" actId="20577"/>
        <pc:sldMkLst>
          <pc:docMk/>
          <pc:sldMk cId="1798917668" sldId="257"/>
        </pc:sldMkLst>
        <pc:spChg chg="mod">
          <ac:chgData name="Robbe Decraemer" userId="S::u0141892@ucll.be::d1bc3e56-598e-4daa-ab05-69697c3183ea" providerId="AD" clId="Web-{5977F6A8-5A14-4263-A282-3F99F7706B9A}" dt="2021-01-28T16:47:23.515" v="6" actId="20577"/>
          <ac:spMkLst>
            <pc:docMk/>
            <pc:sldMk cId="1798917668" sldId="257"/>
            <ac:spMk id="2" creationId="{00000000-0000-0000-0000-000000000000}"/>
          </ac:spMkLst>
        </pc:spChg>
      </pc:sldChg>
      <pc:sldChg chg="add">
        <pc:chgData name="Robbe Decraemer" userId="S::u0141892@ucll.be::d1bc3e56-598e-4daa-ab05-69697c3183ea" providerId="AD" clId="Web-{5977F6A8-5A14-4263-A282-3F99F7706B9A}" dt="2021-01-28T16:47:40.140" v="7"/>
        <pc:sldMkLst>
          <pc:docMk/>
          <pc:sldMk cId="2447071016" sldId="258"/>
        </pc:sldMkLst>
      </pc:sldChg>
      <pc:sldChg chg="add del">
        <pc:chgData name="Robbe Decraemer" userId="S::u0141892@ucll.be::d1bc3e56-598e-4daa-ab05-69697c3183ea" providerId="AD" clId="Web-{5977F6A8-5A14-4263-A282-3F99F7706B9A}" dt="2021-01-28T16:54:44.301" v="106"/>
        <pc:sldMkLst>
          <pc:docMk/>
          <pc:sldMk cId="658542673" sldId="259"/>
        </pc:sldMkLst>
      </pc:sldChg>
      <pc:sldChg chg="addSp modSp add ord">
        <pc:chgData name="Robbe Decraemer" userId="S::u0141892@ucll.be::d1bc3e56-598e-4daa-ab05-69697c3183ea" providerId="AD" clId="Web-{5977F6A8-5A14-4263-A282-3F99F7706B9A}" dt="2021-01-28T17:58:14.705" v="479" actId="20577"/>
        <pc:sldMkLst>
          <pc:docMk/>
          <pc:sldMk cId="2941228840" sldId="260"/>
        </pc:sldMkLst>
        <pc:spChg chg="mod">
          <ac:chgData name="Robbe Decraemer" userId="S::u0141892@ucll.be::d1bc3e56-598e-4daa-ab05-69697c3183ea" providerId="AD" clId="Web-{5977F6A8-5A14-4263-A282-3F99F7706B9A}" dt="2021-01-28T17:58:14.705" v="479" actId="20577"/>
          <ac:spMkLst>
            <pc:docMk/>
            <pc:sldMk cId="2941228840" sldId="260"/>
            <ac:spMk id="3" creationId="{00000000-0000-0000-0000-000000000000}"/>
          </ac:spMkLst>
        </pc:spChg>
        <pc:spChg chg="mod">
          <ac:chgData name="Robbe Decraemer" userId="S::u0141892@ucll.be::d1bc3e56-598e-4daa-ab05-69697c3183ea" providerId="AD" clId="Web-{5977F6A8-5A14-4263-A282-3F99F7706B9A}" dt="2021-01-28T17:44:27.396" v="248" actId="20577"/>
          <ac:spMkLst>
            <pc:docMk/>
            <pc:sldMk cId="2941228840" sldId="260"/>
            <ac:spMk id="5" creationId="{00000000-0000-0000-0000-000000000000}"/>
          </ac:spMkLst>
        </pc:spChg>
        <pc:picChg chg="add mod">
          <ac:chgData name="Robbe Decraemer" userId="S::u0141892@ucll.be::d1bc3e56-598e-4daa-ab05-69697c3183ea" providerId="AD" clId="Web-{5977F6A8-5A14-4263-A282-3F99F7706B9A}" dt="2021-01-28T17:56:44.454" v="407" actId="1076"/>
          <ac:picMkLst>
            <pc:docMk/>
            <pc:sldMk cId="2941228840" sldId="260"/>
            <ac:picMk id="2" creationId="{2C05CC4E-109D-4246-A3ED-69D693AABE16}"/>
          </ac:picMkLst>
        </pc:picChg>
      </pc:sldChg>
      <pc:sldChg chg="add del">
        <pc:chgData name="Robbe Decraemer" userId="S::u0141892@ucll.be::d1bc3e56-598e-4daa-ab05-69697c3183ea" providerId="AD" clId="Web-{5977F6A8-5A14-4263-A282-3F99F7706B9A}" dt="2021-01-28T17:44:14.318" v="237"/>
        <pc:sldMkLst>
          <pc:docMk/>
          <pc:sldMk cId="4271400162" sldId="261"/>
        </pc:sldMkLst>
      </pc:sldChg>
      <pc:sldChg chg="add del">
        <pc:chgData name="Robbe Decraemer" userId="S::u0141892@ucll.be::d1bc3e56-598e-4daa-ab05-69697c3183ea" providerId="AD" clId="Web-{5977F6A8-5A14-4263-A282-3F99F7706B9A}" dt="2021-01-28T17:44:14.318" v="238"/>
        <pc:sldMkLst>
          <pc:docMk/>
          <pc:sldMk cId="274081829" sldId="262"/>
        </pc:sldMkLst>
      </pc:sldChg>
      <pc:sldChg chg="add del">
        <pc:chgData name="Robbe Decraemer" userId="S::u0141892@ucll.be::d1bc3e56-598e-4daa-ab05-69697c3183ea" providerId="AD" clId="Web-{5977F6A8-5A14-4263-A282-3F99F7706B9A}" dt="2021-01-28T17:44:14.318" v="239"/>
        <pc:sldMkLst>
          <pc:docMk/>
          <pc:sldMk cId="3908401804" sldId="263"/>
        </pc:sldMkLst>
      </pc:sldChg>
      <pc:sldChg chg="add del">
        <pc:chgData name="Robbe Decraemer" userId="S::u0141892@ucll.be::d1bc3e56-598e-4daa-ab05-69697c3183ea" providerId="AD" clId="Web-{5977F6A8-5A14-4263-A282-3F99F7706B9A}" dt="2021-01-28T17:44:14.318" v="240"/>
        <pc:sldMkLst>
          <pc:docMk/>
          <pc:sldMk cId="452417302" sldId="264"/>
        </pc:sldMkLst>
      </pc:sldChg>
      <pc:sldChg chg="add del">
        <pc:chgData name="Robbe Decraemer" userId="S::u0141892@ucll.be::d1bc3e56-598e-4daa-ab05-69697c3183ea" providerId="AD" clId="Web-{5977F6A8-5A14-4263-A282-3F99F7706B9A}" dt="2021-01-28T17:44:14.318" v="241"/>
        <pc:sldMkLst>
          <pc:docMk/>
          <pc:sldMk cId="1129543346" sldId="265"/>
        </pc:sldMkLst>
      </pc:sldChg>
      <pc:sldChg chg="add del">
        <pc:chgData name="Robbe Decraemer" userId="S::u0141892@ucll.be::d1bc3e56-598e-4daa-ab05-69697c3183ea" providerId="AD" clId="Web-{5977F6A8-5A14-4263-A282-3F99F7706B9A}" dt="2021-01-28T17:44:14.318" v="242"/>
        <pc:sldMkLst>
          <pc:docMk/>
          <pc:sldMk cId="1310649050" sldId="266"/>
        </pc:sldMkLst>
      </pc:sldChg>
      <pc:sldChg chg="add del">
        <pc:chgData name="Robbe Decraemer" userId="S::u0141892@ucll.be::d1bc3e56-598e-4daa-ab05-69697c3183ea" providerId="AD" clId="Web-{5977F6A8-5A14-4263-A282-3F99F7706B9A}" dt="2021-01-28T17:44:14.318" v="243"/>
        <pc:sldMkLst>
          <pc:docMk/>
          <pc:sldMk cId="2141261323" sldId="267"/>
        </pc:sldMkLst>
      </pc:sldChg>
      <pc:sldChg chg="add del">
        <pc:chgData name="Robbe Decraemer" userId="S::u0141892@ucll.be::d1bc3e56-598e-4daa-ab05-69697c3183ea" providerId="AD" clId="Web-{5977F6A8-5A14-4263-A282-3F99F7706B9A}" dt="2021-01-28T17:44:14.318" v="244"/>
        <pc:sldMkLst>
          <pc:docMk/>
          <pc:sldMk cId="1425531202" sldId="268"/>
        </pc:sldMkLst>
      </pc:sldChg>
      <pc:sldChg chg="modSp add del">
        <pc:chgData name="Robbe Decraemer" userId="S::u0141892@ucll.be::d1bc3e56-598e-4daa-ab05-69697c3183ea" providerId="AD" clId="Web-{5977F6A8-5A14-4263-A282-3F99F7706B9A}" dt="2021-01-28T17:44:14.318" v="245"/>
        <pc:sldMkLst>
          <pc:docMk/>
          <pc:sldMk cId="1049799747" sldId="269"/>
        </pc:sldMkLst>
        <pc:spChg chg="mod">
          <ac:chgData name="Robbe Decraemer" userId="S::u0141892@ucll.be::d1bc3e56-598e-4daa-ab05-69697c3183ea" providerId="AD" clId="Web-{5977F6A8-5A14-4263-A282-3F99F7706B9A}" dt="2021-01-28T17:41:06.768" v="236" actId="20577"/>
          <ac:spMkLst>
            <pc:docMk/>
            <pc:sldMk cId="1049799747" sldId="269"/>
            <ac:spMk id="5" creationId="{00000000-0000-0000-0000-000000000000}"/>
          </ac:spMkLst>
        </pc:spChg>
      </pc:sldChg>
      <pc:sldChg chg="add del">
        <pc:chgData name="Robbe Decraemer" userId="S::u0141892@ucll.be::d1bc3e56-598e-4daa-ab05-69697c3183ea" providerId="AD" clId="Web-{5977F6A8-5A14-4263-A282-3F99F7706B9A}" dt="2021-01-28T16:54:24.020" v="103"/>
        <pc:sldMkLst>
          <pc:docMk/>
          <pc:sldMk cId="395141001" sldId="270"/>
        </pc:sldMkLst>
      </pc:sldChg>
      <pc:sldChg chg="modSp add">
        <pc:chgData name="Robbe Decraemer" userId="S::u0141892@ucll.be::d1bc3e56-598e-4daa-ab05-69697c3183ea" providerId="AD" clId="Web-{5977F6A8-5A14-4263-A282-3F99F7706B9A}" dt="2021-01-28T17:03:57.120" v="233" actId="20577"/>
        <pc:sldMkLst>
          <pc:docMk/>
          <pc:sldMk cId="2279781761" sldId="271"/>
        </pc:sldMkLst>
        <pc:spChg chg="mod">
          <ac:chgData name="Robbe Decraemer" userId="S::u0141892@ucll.be::d1bc3e56-598e-4daa-ab05-69697c3183ea" providerId="AD" clId="Web-{5977F6A8-5A14-4263-A282-3F99F7706B9A}" dt="2021-01-28T17:03:57.120" v="233" actId="20577"/>
          <ac:spMkLst>
            <pc:docMk/>
            <pc:sldMk cId="2279781761" sldId="271"/>
            <ac:spMk id="3" creationId="{00000000-0000-0000-0000-000000000000}"/>
          </ac:spMkLst>
        </pc:spChg>
      </pc:sldChg>
      <pc:sldChg chg="modSp add">
        <pc:chgData name="Robbe Decraemer" userId="S::u0141892@ucll.be::d1bc3e56-598e-4daa-ab05-69697c3183ea" providerId="AD" clId="Web-{5977F6A8-5A14-4263-A282-3F99F7706B9A}" dt="2021-01-28T17:03:22.729" v="212" actId="20577"/>
        <pc:sldMkLst>
          <pc:docMk/>
          <pc:sldMk cId="4085474976" sldId="272"/>
        </pc:sldMkLst>
        <pc:spChg chg="mod">
          <ac:chgData name="Robbe Decraemer" userId="S::u0141892@ucll.be::d1bc3e56-598e-4daa-ab05-69697c3183ea" providerId="AD" clId="Web-{5977F6A8-5A14-4263-A282-3F99F7706B9A}" dt="2021-01-28T17:03:22.729" v="212" actId="20577"/>
          <ac:spMkLst>
            <pc:docMk/>
            <pc:sldMk cId="4085474976" sldId="272"/>
            <ac:spMk id="3" creationId="{00000000-0000-0000-0000-000000000000}"/>
          </ac:spMkLst>
        </pc:spChg>
      </pc:sldChg>
      <pc:sldChg chg="modSp add">
        <pc:chgData name="Robbe Decraemer" userId="S::u0141892@ucll.be::d1bc3e56-598e-4daa-ab05-69697c3183ea" providerId="AD" clId="Web-{5977F6A8-5A14-4263-A282-3F99F7706B9A}" dt="2021-01-28T17:02:00.494" v="167" actId="20577"/>
        <pc:sldMkLst>
          <pc:docMk/>
          <pc:sldMk cId="2067832930" sldId="273"/>
        </pc:sldMkLst>
        <pc:spChg chg="mod">
          <ac:chgData name="Robbe Decraemer" userId="S::u0141892@ucll.be::d1bc3e56-598e-4daa-ab05-69697c3183ea" providerId="AD" clId="Web-{5977F6A8-5A14-4263-A282-3F99F7706B9A}" dt="2021-01-28T17:02:00.494" v="167" actId="20577"/>
          <ac:spMkLst>
            <pc:docMk/>
            <pc:sldMk cId="2067832930" sldId="273"/>
            <ac:spMk id="3" creationId="{00000000-0000-0000-0000-000000000000}"/>
          </ac:spMkLst>
        </pc:spChg>
      </pc:sldChg>
      <pc:sldChg chg="modSp add">
        <pc:chgData name="Robbe Decraemer" userId="S::u0141892@ucll.be::d1bc3e56-598e-4daa-ab05-69697c3183ea" providerId="AD" clId="Web-{5977F6A8-5A14-4263-A282-3F99F7706B9A}" dt="2021-01-28T17:00:58.978" v="151" actId="20577"/>
        <pc:sldMkLst>
          <pc:docMk/>
          <pc:sldMk cId="3198830035" sldId="274"/>
        </pc:sldMkLst>
        <pc:spChg chg="mod">
          <ac:chgData name="Robbe Decraemer" userId="S::u0141892@ucll.be::d1bc3e56-598e-4daa-ab05-69697c3183ea" providerId="AD" clId="Web-{5977F6A8-5A14-4263-A282-3F99F7706B9A}" dt="2021-01-28T17:00:58.978" v="151" actId="20577"/>
          <ac:spMkLst>
            <pc:docMk/>
            <pc:sldMk cId="3198830035" sldId="274"/>
            <ac:spMk id="3" creationId="{00000000-0000-0000-0000-000000000000}"/>
          </ac:spMkLst>
        </pc:spChg>
      </pc:sldChg>
      <pc:sldChg chg="modSp add">
        <pc:chgData name="Robbe Decraemer" userId="S::u0141892@ucll.be::d1bc3e56-598e-4daa-ab05-69697c3183ea" providerId="AD" clId="Web-{5977F6A8-5A14-4263-A282-3F99F7706B9A}" dt="2021-01-28T16:59:38.195" v="122" actId="20577"/>
        <pc:sldMkLst>
          <pc:docMk/>
          <pc:sldMk cId="2365218444" sldId="275"/>
        </pc:sldMkLst>
        <pc:spChg chg="mod">
          <ac:chgData name="Robbe Decraemer" userId="S::u0141892@ucll.be::d1bc3e56-598e-4daa-ab05-69697c3183ea" providerId="AD" clId="Web-{5977F6A8-5A14-4263-A282-3F99F7706B9A}" dt="2021-01-28T16:59:38.195" v="122" actId="20577"/>
          <ac:spMkLst>
            <pc:docMk/>
            <pc:sldMk cId="2365218444" sldId="275"/>
            <ac:spMk id="3" creationId="{00000000-0000-0000-0000-000000000000}"/>
          </ac:spMkLst>
        </pc:spChg>
      </pc:sldChg>
      <pc:sldChg chg="add del">
        <pc:chgData name="Robbe Decraemer" userId="S::u0141892@ucll.be::d1bc3e56-598e-4daa-ab05-69697c3183ea" providerId="AD" clId="Web-{5977F6A8-5A14-4263-A282-3F99F7706B9A}" dt="2021-01-28T16:59:08.164" v="120"/>
        <pc:sldMkLst>
          <pc:docMk/>
          <pc:sldMk cId="3226111962" sldId="276"/>
        </pc:sldMkLst>
      </pc:sldChg>
      <pc:sldChg chg="modSp add">
        <pc:chgData name="Robbe Decraemer" userId="S::u0141892@ucll.be::d1bc3e56-598e-4daa-ab05-69697c3183ea" providerId="AD" clId="Web-{5977F6A8-5A14-4263-A282-3F99F7706B9A}" dt="2021-01-28T16:58:34.288" v="119" actId="20577"/>
        <pc:sldMkLst>
          <pc:docMk/>
          <pc:sldMk cId="1483081100" sldId="277"/>
        </pc:sldMkLst>
        <pc:spChg chg="mod">
          <ac:chgData name="Robbe Decraemer" userId="S::u0141892@ucll.be::d1bc3e56-598e-4daa-ab05-69697c3183ea" providerId="AD" clId="Web-{5977F6A8-5A14-4263-A282-3F99F7706B9A}" dt="2021-01-28T16:58:34.288" v="119" actId="20577"/>
          <ac:spMkLst>
            <pc:docMk/>
            <pc:sldMk cId="1483081100" sldId="277"/>
            <ac:spMk id="3" creationId="{00000000-0000-0000-0000-000000000000}"/>
          </ac:spMkLst>
        </pc:spChg>
      </pc:sldChg>
      <pc:sldChg chg="addSp delSp modSp add del">
        <pc:chgData name="Robbe Decraemer" userId="S::u0141892@ucll.be::d1bc3e56-598e-4daa-ab05-69697c3183ea" providerId="AD" clId="Web-{5977F6A8-5A14-4263-A282-3F99F7706B9A}" dt="2021-01-28T16:53:49.957" v="98"/>
        <pc:sldMkLst>
          <pc:docMk/>
          <pc:sldMk cId="293832891" sldId="278"/>
        </pc:sldMkLst>
        <pc:spChg chg="add del mod">
          <ac:chgData name="Robbe Decraemer" userId="S::u0141892@ucll.be::d1bc3e56-598e-4daa-ab05-69697c3183ea" providerId="AD" clId="Web-{5977F6A8-5A14-4263-A282-3F99F7706B9A}" dt="2021-01-28T16:51:53.174" v="70"/>
          <ac:spMkLst>
            <pc:docMk/>
            <pc:sldMk cId="293832891" sldId="278"/>
            <ac:spMk id="2" creationId="{4304EB47-BDD8-4EE8-BCF3-F80378295ED1}"/>
          </ac:spMkLst>
        </pc:spChg>
        <pc:spChg chg="add del mod">
          <ac:chgData name="Robbe Decraemer" userId="S::u0141892@ucll.be::d1bc3e56-598e-4daa-ab05-69697c3183ea" providerId="AD" clId="Web-{5977F6A8-5A14-4263-A282-3F99F7706B9A}" dt="2021-01-28T16:51:53.174" v="69"/>
          <ac:spMkLst>
            <pc:docMk/>
            <pc:sldMk cId="293832891" sldId="278"/>
            <ac:spMk id="3" creationId="{25A0A73C-AB8A-402E-85E8-7C09C51E5B85}"/>
          </ac:spMkLst>
        </pc:spChg>
        <pc:spChg chg="add del mod">
          <ac:chgData name="Robbe Decraemer" userId="S::u0141892@ucll.be::d1bc3e56-598e-4daa-ab05-69697c3183ea" providerId="AD" clId="Web-{5977F6A8-5A14-4263-A282-3F99F7706B9A}" dt="2021-01-28T16:51:53.158" v="68"/>
          <ac:spMkLst>
            <pc:docMk/>
            <pc:sldMk cId="293832891" sldId="278"/>
            <ac:spMk id="5" creationId="{0BE509C6-503D-4BFF-8094-A69F240D9F92}"/>
          </ac:spMkLst>
        </pc:spChg>
        <pc:spChg chg="add del mod">
          <ac:chgData name="Robbe Decraemer" userId="S::u0141892@ucll.be::d1bc3e56-598e-4daa-ab05-69697c3183ea" providerId="AD" clId="Web-{5977F6A8-5A14-4263-A282-3F99F7706B9A}" dt="2021-01-28T16:51:32.939" v="58"/>
          <ac:spMkLst>
            <pc:docMk/>
            <pc:sldMk cId="293832891" sldId="278"/>
            <ac:spMk id="6" creationId="{603BD235-84B7-4C1D-8A00-70196EFDD257}"/>
          </ac:spMkLst>
        </pc:spChg>
        <pc:spChg chg="mod">
          <ac:chgData name="Robbe Decraemer" userId="S::u0141892@ucll.be::d1bc3e56-598e-4daa-ab05-69697c3183ea" providerId="AD" clId="Web-{5977F6A8-5A14-4263-A282-3F99F7706B9A}" dt="2021-01-28T16:52:55.847" v="85"/>
          <ac:spMkLst>
            <pc:docMk/>
            <pc:sldMk cId="293832891" sldId="278"/>
            <ac:spMk id="7" creationId="{4E01BDCD-C1F4-4F51-9564-6C4C2AC369F2}"/>
          </ac:spMkLst>
        </pc:spChg>
        <pc:spChg chg="del mod">
          <ac:chgData name="Robbe Decraemer" userId="S::u0141892@ucll.be::d1bc3e56-598e-4daa-ab05-69697c3183ea" providerId="AD" clId="Web-{5977F6A8-5A14-4263-A282-3F99F7706B9A}" dt="2021-01-28T16:51:56.830" v="72"/>
          <ac:spMkLst>
            <pc:docMk/>
            <pc:sldMk cId="293832891" sldId="278"/>
            <ac:spMk id="9" creationId="{4CE56F9A-52B7-4A25-959E-17FBFB0BD7F9}"/>
          </ac:spMkLst>
        </pc:spChg>
        <pc:spChg chg="del">
          <ac:chgData name="Robbe Decraemer" userId="S::u0141892@ucll.be::d1bc3e56-598e-4daa-ab05-69697c3183ea" providerId="AD" clId="Web-{5977F6A8-5A14-4263-A282-3F99F7706B9A}" dt="2021-01-28T16:51:56.830" v="71"/>
          <ac:spMkLst>
            <pc:docMk/>
            <pc:sldMk cId="293832891" sldId="278"/>
            <ac:spMk id="11" creationId="{A7508426-BCBA-4C94-AC6C-48B0440E005C}"/>
          </ac:spMkLst>
        </pc:spChg>
        <pc:spChg chg="add del mod">
          <ac:chgData name="Robbe Decraemer" userId="S::u0141892@ucll.be::d1bc3e56-598e-4daa-ab05-69697c3183ea" providerId="AD" clId="Web-{5977F6A8-5A14-4263-A282-3F99F7706B9A}" dt="2021-01-28T16:52:46.065" v="83"/>
          <ac:spMkLst>
            <pc:docMk/>
            <pc:sldMk cId="293832891" sldId="278"/>
            <ac:spMk id="14" creationId="{B720F85E-C71E-43E8-A6C6-4AA763E65605}"/>
          </ac:spMkLst>
        </pc:spChg>
        <pc:spChg chg="add del mod">
          <ac:chgData name="Robbe Decraemer" userId="S::u0141892@ucll.be::d1bc3e56-598e-4daa-ab05-69697c3183ea" providerId="AD" clId="Web-{5977F6A8-5A14-4263-A282-3F99F7706B9A}" dt="2021-01-28T16:52:46.065" v="82"/>
          <ac:spMkLst>
            <pc:docMk/>
            <pc:sldMk cId="293832891" sldId="278"/>
            <ac:spMk id="16" creationId="{41AB674C-645E-46C3-A899-FDADDCCBDB03}"/>
          </ac:spMkLst>
        </pc:spChg>
        <pc:spChg chg="add del mod">
          <ac:chgData name="Robbe Decraemer" userId="S::u0141892@ucll.be::d1bc3e56-598e-4daa-ab05-69697c3183ea" providerId="AD" clId="Web-{5977F6A8-5A14-4263-A282-3F99F7706B9A}" dt="2021-01-28T16:52:46.065" v="81"/>
          <ac:spMkLst>
            <pc:docMk/>
            <pc:sldMk cId="293832891" sldId="278"/>
            <ac:spMk id="18" creationId="{65BAE6CB-EDAB-4C60-92A2-1CA1E0E8A427}"/>
          </ac:spMkLst>
        </pc:spChg>
      </pc:sldChg>
      <pc:sldChg chg="addSp delSp modSp add">
        <pc:chgData name="Robbe Decraemer" userId="S::u0141892@ucll.be::d1bc3e56-598e-4daa-ab05-69697c3183ea" providerId="AD" clId="Web-{5977F6A8-5A14-4263-A282-3F99F7706B9A}" dt="2021-01-28T17:44:55.741" v="258"/>
        <pc:sldMkLst>
          <pc:docMk/>
          <pc:sldMk cId="2633489798" sldId="279"/>
        </pc:sldMkLst>
        <pc:spChg chg="add del mod">
          <ac:chgData name="Robbe Decraemer" userId="S::u0141892@ucll.be::d1bc3e56-598e-4daa-ab05-69697c3183ea" providerId="AD" clId="Web-{5977F6A8-5A14-4263-A282-3F99F7706B9A}" dt="2021-01-28T17:44:55.741" v="258"/>
          <ac:spMkLst>
            <pc:docMk/>
            <pc:sldMk cId="2633489798" sldId="279"/>
            <ac:spMk id="6" creationId="{D9678FA0-1594-4333-B75C-595E8085FE42}"/>
          </ac:spMkLst>
        </pc:spChg>
        <pc:spChg chg="mod">
          <ac:chgData name="Robbe Decraemer" userId="S::u0141892@ucll.be::d1bc3e56-598e-4daa-ab05-69697c3183ea" providerId="AD" clId="Web-{5977F6A8-5A14-4263-A282-3F99F7706B9A}" dt="2021-01-28T16:53:19.394" v="93"/>
          <ac:spMkLst>
            <pc:docMk/>
            <pc:sldMk cId="2633489798" sldId="279"/>
            <ac:spMk id="7" creationId="{4E01BDCD-C1F4-4F51-9564-6C4C2AC369F2}"/>
          </ac:spMkLst>
        </pc:spChg>
        <pc:spChg chg="add del">
          <ac:chgData name="Robbe Decraemer" userId="S::u0141892@ucll.be::d1bc3e56-598e-4daa-ab05-69697c3183ea" providerId="AD" clId="Web-{5977F6A8-5A14-4263-A282-3F99F7706B9A}" dt="2021-01-28T16:53:14.284" v="92"/>
          <ac:spMkLst>
            <pc:docMk/>
            <pc:sldMk cId="2633489798" sldId="279"/>
            <ac:spMk id="8" creationId="{163B78D0-2B64-4F5D-AD2C-9D78AC5E54E8}"/>
          </ac:spMkLst>
        </pc:spChg>
        <pc:spChg chg="add del mod">
          <ac:chgData name="Robbe Decraemer" userId="S::u0141892@ucll.be::d1bc3e56-598e-4daa-ab05-69697c3183ea" providerId="AD" clId="Web-{5977F6A8-5A14-4263-A282-3F99F7706B9A}" dt="2021-01-28T17:44:43.881" v="253" actId="20577"/>
          <ac:spMkLst>
            <pc:docMk/>
            <pc:sldMk cId="2633489798" sldId="279"/>
            <ac:spMk id="9" creationId="{4CE56F9A-52B7-4A25-959E-17FBFB0BD7F9}"/>
          </ac:spMkLst>
        </pc:spChg>
        <pc:spChg chg="add del">
          <ac:chgData name="Robbe Decraemer" userId="S::u0141892@ucll.be::d1bc3e56-598e-4daa-ab05-69697c3183ea" providerId="AD" clId="Web-{5977F6A8-5A14-4263-A282-3F99F7706B9A}" dt="2021-01-28T16:53:14.284" v="91"/>
          <ac:spMkLst>
            <pc:docMk/>
            <pc:sldMk cId="2633489798" sldId="279"/>
            <ac:spMk id="10" creationId="{B156A787-B277-4B24-968C-29AFAB0FE204}"/>
          </ac:spMkLst>
        </pc:spChg>
        <pc:spChg chg="mod">
          <ac:chgData name="Robbe Decraemer" userId="S::u0141892@ucll.be::d1bc3e56-598e-4daa-ab05-69697c3183ea" providerId="AD" clId="Web-{5977F6A8-5A14-4263-A282-3F99F7706B9A}" dt="2021-01-28T17:44:47.912" v="257" actId="20577"/>
          <ac:spMkLst>
            <pc:docMk/>
            <pc:sldMk cId="2633489798" sldId="279"/>
            <ac:spMk id="11" creationId="{A7508426-BCBA-4C94-AC6C-48B0440E005C}"/>
          </ac:spMkLst>
        </pc:spChg>
        <pc:spChg chg="add del">
          <ac:chgData name="Robbe Decraemer" userId="S::u0141892@ucll.be::d1bc3e56-598e-4daa-ab05-69697c3183ea" providerId="AD" clId="Web-{5977F6A8-5A14-4263-A282-3F99F7706B9A}" dt="2021-01-28T16:53:14.284" v="90"/>
          <ac:spMkLst>
            <pc:docMk/>
            <pc:sldMk cId="2633489798" sldId="279"/>
            <ac:spMk id="12" creationId="{0A5FBF63-6AC0-4201-B9F9-C22A359869D0}"/>
          </ac:spMkLst>
        </pc:spChg>
      </pc:sldChg>
      <pc:sldChg chg="modSp add del replId">
        <pc:chgData name="Robbe Decraemer" userId="S::u0141892@ucll.be::d1bc3e56-598e-4daa-ab05-69697c3183ea" providerId="AD" clId="Web-{5977F6A8-5A14-4263-A282-3F99F7706B9A}" dt="2021-01-28T17:45:05.803" v="260"/>
        <pc:sldMkLst>
          <pc:docMk/>
          <pc:sldMk cId="28406534" sldId="280"/>
        </pc:sldMkLst>
        <pc:spChg chg="mod">
          <ac:chgData name="Robbe Decraemer" userId="S::u0141892@ucll.be::d1bc3e56-598e-4daa-ab05-69697c3183ea" providerId="AD" clId="Web-{5977F6A8-5A14-4263-A282-3F99F7706B9A}" dt="2021-01-28T16:54:06.863" v="100"/>
          <ac:spMkLst>
            <pc:docMk/>
            <pc:sldMk cId="28406534" sldId="280"/>
            <ac:spMk id="7" creationId="{4E01BDCD-C1F4-4F51-9564-6C4C2AC369F2}"/>
          </ac:spMkLst>
        </pc:spChg>
      </pc:sldChg>
      <pc:sldChg chg="modSp add del ord replId">
        <pc:chgData name="Robbe Decraemer" userId="S::u0141892@ucll.be::d1bc3e56-598e-4daa-ab05-69697c3183ea" providerId="AD" clId="Web-{5977F6A8-5A14-4263-A282-3F99F7706B9A}" dt="2021-01-28T17:44:14.334" v="246"/>
        <pc:sldMkLst>
          <pc:docMk/>
          <pc:sldMk cId="1552741703" sldId="281"/>
        </pc:sldMkLst>
        <pc:spChg chg="mod">
          <ac:chgData name="Robbe Decraemer" userId="S::u0141892@ucll.be::d1bc3e56-598e-4daa-ab05-69697c3183ea" providerId="AD" clId="Web-{5977F6A8-5A14-4263-A282-3F99F7706B9A}" dt="2021-01-28T16:54:55.723" v="108"/>
          <ac:spMkLst>
            <pc:docMk/>
            <pc:sldMk cId="1552741703" sldId="281"/>
            <ac:spMk id="9" creationId="{4CE56F9A-52B7-4A25-959E-17FBFB0BD7F9}"/>
          </ac:spMkLst>
        </pc:spChg>
      </pc:sldChg>
      <pc:sldChg chg="modSp add del ord replId">
        <pc:chgData name="Robbe Decraemer" userId="S::u0141892@ucll.be::d1bc3e56-598e-4daa-ab05-69697c3183ea" providerId="AD" clId="Web-{5977F6A8-5A14-4263-A282-3F99F7706B9A}" dt="2021-01-28T17:45:59.867" v="272"/>
        <pc:sldMkLst>
          <pc:docMk/>
          <pc:sldMk cId="608287304" sldId="282"/>
        </pc:sldMkLst>
        <pc:spChg chg="mod">
          <ac:chgData name="Robbe Decraemer" userId="S::u0141892@ucll.be::d1bc3e56-598e-4daa-ab05-69697c3183ea" providerId="AD" clId="Web-{5977F6A8-5A14-4263-A282-3F99F7706B9A}" dt="2021-01-28T16:55:04.395" v="110"/>
          <ac:spMkLst>
            <pc:docMk/>
            <pc:sldMk cId="608287304" sldId="282"/>
            <ac:spMk id="9" creationId="{4CE56F9A-52B7-4A25-959E-17FBFB0BD7F9}"/>
          </ac:spMkLst>
        </pc:spChg>
        <pc:spChg chg="mod">
          <ac:chgData name="Robbe Decraemer" userId="S::u0141892@ucll.be::d1bc3e56-598e-4daa-ab05-69697c3183ea" providerId="AD" clId="Web-{5977F6A8-5A14-4263-A282-3F99F7706B9A}" dt="2021-01-28T16:55:13.973" v="111"/>
          <ac:spMkLst>
            <pc:docMk/>
            <pc:sldMk cId="608287304" sldId="282"/>
            <ac:spMk id="11" creationId="{A7508426-BCBA-4C94-AC6C-48B0440E005C}"/>
          </ac:spMkLst>
        </pc:spChg>
      </pc:sldChg>
      <pc:sldChg chg="modSp add del replId">
        <pc:chgData name="Robbe Decraemer" userId="S::u0141892@ucll.be::d1bc3e56-598e-4daa-ab05-69697c3183ea" providerId="AD" clId="Web-{5977F6A8-5A14-4263-A282-3F99F7706B9A}" dt="2021-01-28T17:45:45.601" v="269"/>
        <pc:sldMkLst>
          <pc:docMk/>
          <pc:sldMk cId="1854287961" sldId="283"/>
        </pc:sldMkLst>
        <pc:spChg chg="mod">
          <ac:chgData name="Robbe Decraemer" userId="S::u0141892@ucll.be::d1bc3e56-598e-4daa-ab05-69697c3183ea" providerId="AD" clId="Web-{5977F6A8-5A14-4263-A282-3F99F7706B9A}" dt="2021-01-28T16:55:20.723" v="112"/>
          <ac:spMkLst>
            <pc:docMk/>
            <pc:sldMk cId="1854287961" sldId="283"/>
            <ac:spMk id="6" creationId="{D9678FA0-1594-4333-B75C-595E8085FE42}"/>
          </ac:spMkLst>
        </pc:spChg>
      </pc:sldChg>
      <pc:sldChg chg="modSp add replId">
        <pc:chgData name="Robbe Decraemer" userId="S::u0141892@ucll.be::d1bc3e56-598e-4daa-ab05-69697c3183ea" providerId="AD" clId="Web-{5977F6A8-5A14-4263-A282-3F99F7706B9A}" dt="2021-01-28T17:45:16.928" v="261"/>
        <pc:sldMkLst>
          <pc:docMk/>
          <pc:sldMk cId="482478313" sldId="284"/>
        </pc:sldMkLst>
        <pc:spChg chg="mod">
          <ac:chgData name="Robbe Decraemer" userId="S::u0141892@ucll.be::d1bc3e56-598e-4daa-ab05-69697c3183ea" providerId="AD" clId="Web-{5977F6A8-5A14-4263-A282-3F99F7706B9A}" dt="2021-01-28T17:45:16.928" v="261"/>
          <ac:spMkLst>
            <pc:docMk/>
            <pc:sldMk cId="482478313" sldId="284"/>
            <ac:spMk id="7" creationId="{4E01BDCD-C1F4-4F51-9564-6C4C2AC369F2}"/>
          </ac:spMkLst>
        </pc:spChg>
      </pc:sldChg>
      <pc:sldChg chg="modSp add ord replId">
        <pc:chgData name="Robbe Decraemer" userId="S::u0141892@ucll.be::d1bc3e56-598e-4daa-ab05-69697c3183ea" providerId="AD" clId="Web-{5977F6A8-5A14-4263-A282-3F99F7706B9A}" dt="2021-01-28T17:45:52.757" v="270"/>
        <pc:sldMkLst>
          <pc:docMk/>
          <pc:sldMk cId="3755543666" sldId="285"/>
        </pc:sldMkLst>
        <pc:spChg chg="mod">
          <ac:chgData name="Robbe Decraemer" userId="S::u0141892@ucll.be::d1bc3e56-598e-4daa-ab05-69697c3183ea" providerId="AD" clId="Web-{5977F6A8-5A14-4263-A282-3F99F7706B9A}" dt="2021-01-28T17:45:52.757" v="270"/>
          <ac:spMkLst>
            <pc:docMk/>
            <pc:sldMk cId="3755543666" sldId="285"/>
            <ac:spMk id="9" creationId="{4CE56F9A-52B7-4A25-959E-17FBFB0BD7F9}"/>
          </ac:spMkLst>
        </pc:spChg>
      </pc:sldChg>
      <pc:sldChg chg="modSp add ord replId">
        <pc:chgData name="Robbe Decraemer" userId="S::u0141892@ucll.be::d1bc3e56-598e-4daa-ab05-69697c3183ea" providerId="AD" clId="Web-{5977F6A8-5A14-4263-A282-3F99F7706B9A}" dt="2021-01-28T17:45:57.382" v="271"/>
        <pc:sldMkLst>
          <pc:docMk/>
          <pc:sldMk cId="3652231119" sldId="286"/>
        </pc:sldMkLst>
        <pc:spChg chg="mod">
          <ac:chgData name="Robbe Decraemer" userId="S::u0141892@ucll.be::d1bc3e56-598e-4daa-ab05-69697c3183ea" providerId="AD" clId="Web-{5977F6A8-5A14-4263-A282-3F99F7706B9A}" dt="2021-01-28T17:45:57.382" v="271"/>
          <ac:spMkLst>
            <pc:docMk/>
            <pc:sldMk cId="3652231119" sldId="286"/>
            <ac:spMk id="11" creationId="{A7508426-BCBA-4C94-AC6C-48B0440E005C}"/>
          </ac:spMkLst>
        </pc:spChg>
      </pc:sldChg>
      <pc:sldChg chg="addSp modSp add ord replId">
        <pc:chgData name="Robbe Decraemer" userId="S::u0141892@ucll.be::d1bc3e56-598e-4daa-ab05-69697c3183ea" providerId="AD" clId="Web-{5977F6A8-5A14-4263-A282-3F99F7706B9A}" dt="2021-01-28T19:01:39.494" v="1248" actId="1076"/>
        <pc:sldMkLst>
          <pc:docMk/>
          <pc:sldMk cId="1599967157" sldId="287"/>
        </pc:sldMkLst>
        <pc:spChg chg="mod">
          <ac:chgData name="Robbe Decraemer" userId="S::u0141892@ucll.be::d1bc3e56-598e-4daa-ab05-69697c3183ea" providerId="AD" clId="Web-{5977F6A8-5A14-4263-A282-3F99F7706B9A}" dt="2021-01-28T19:00:49.415" v="1241" actId="20577"/>
          <ac:spMkLst>
            <pc:docMk/>
            <pc:sldMk cId="1599967157" sldId="287"/>
            <ac:spMk id="3" creationId="{00000000-0000-0000-0000-000000000000}"/>
          </ac:spMkLst>
        </pc:spChg>
        <pc:spChg chg="mod">
          <ac:chgData name="Robbe Decraemer" userId="S::u0141892@ucll.be::d1bc3e56-598e-4daa-ab05-69697c3183ea" providerId="AD" clId="Web-{5977F6A8-5A14-4263-A282-3F99F7706B9A}" dt="2021-01-28T18:54:20.207" v="1002" actId="20577"/>
          <ac:spMkLst>
            <pc:docMk/>
            <pc:sldMk cId="1599967157" sldId="287"/>
            <ac:spMk id="5" creationId="{00000000-0000-0000-0000-000000000000}"/>
          </ac:spMkLst>
        </pc:spChg>
        <pc:picChg chg="add mod">
          <ac:chgData name="Robbe Decraemer" userId="S::u0141892@ucll.be::d1bc3e56-598e-4daa-ab05-69697c3183ea" providerId="AD" clId="Web-{5977F6A8-5A14-4263-A282-3F99F7706B9A}" dt="2021-01-28T19:01:39.494" v="1248" actId="1076"/>
          <ac:picMkLst>
            <pc:docMk/>
            <pc:sldMk cId="1599967157" sldId="287"/>
            <ac:picMk id="2" creationId="{86341B82-9F16-464F-B824-1B843779DA7D}"/>
          </ac:picMkLst>
        </pc:picChg>
      </pc:sldChg>
      <pc:sldChg chg="add del replId">
        <pc:chgData name="Robbe Decraemer" userId="S::u0141892@ucll.be::d1bc3e56-598e-4daa-ab05-69697c3183ea" providerId="AD" clId="Web-{5977F6A8-5A14-4263-A282-3F99F7706B9A}" dt="2021-01-28T18:08:26.933" v="732"/>
        <pc:sldMkLst>
          <pc:docMk/>
          <pc:sldMk cId="625966711" sldId="288"/>
        </pc:sldMkLst>
      </pc:sldChg>
      <pc:sldChg chg="add del replId">
        <pc:chgData name="Robbe Decraemer" userId="S::u0141892@ucll.be::d1bc3e56-598e-4daa-ab05-69697c3183ea" providerId="AD" clId="Web-{5977F6A8-5A14-4263-A282-3F99F7706B9A}" dt="2021-01-28T18:08:23.323" v="731"/>
        <pc:sldMkLst>
          <pc:docMk/>
          <pc:sldMk cId="2072476900" sldId="289"/>
        </pc:sldMkLst>
      </pc:sldChg>
      <pc:sldChg chg="modSp add replId">
        <pc:chgData name="Robbe Decraemer" userId="S::u0141892@ucll.be::d1bc3e56-598e-4daa-ab05-69697c3183ea" providerId="AD" clId="Web-{5977F6A8-5A14-4263-A282-3F99F7706B9A}" dt="2021-01-28T18:04:15.929" v="609" actId="20577"/>
        <pc:sldMkLst>
          <pc:docMk/>
          <pc:sldMk cId="3956699338" sldId="290"/>
        </pc:sldMkLst>
        <pc:spChg chg="mod">
          <ac:chgData name="Robbe Decraemer" userId="S::u0141892@ucll.be::d1bc3e56-598e-4daa-ab05-69697c3183ea" providerId="AD" clId="Web-{5977F6A8-5A14-4263-A282-3F99F7706B9A}" dt="2021-01-28T18:04:15.929" v="609" actId="20577"/>
          <ac:spMkLst>
            <pc:docMk/>
            <pc:sldMk cId="3956699338" sldId="290"/>
            <ac:spMk id="3" creationId="{00000000-0000-0000-0000-000000000000}"/>
          </ac:spMkLst>
        </pc:spChg>
        <pc:picChg chg="mod">
          <ac:chgData name="Robbe Decraemer" userId="S::u0141892@ucll.be::d1bc3e56-598e-4daa-ab05-69697c3183ea" providerId="AD" clId="Web-{5977F6A8-5A14-4263-A282-3F99F7706B9A}" dt="2021-01-28T18:02:55.647" v="575" actId="1076"/>
          <ac:picMkLst>
            <pc:docMk/>
            <pc:sldMk cId="3956699338" sldId="290"/>
            <ac:picMk id="2" creationId="{2C05CC4E-109D-4246-A3ED-69D693AABE16}"/>
          </ac:picMkLst>
        </pc:picChg>
      </pc:sldChg>
      <pc:sldChg chg="delSp modSp add replId">
        <pc:chgData name="Robbe Decraemer" userId="S::u0141892@ucll.be::d1bc3e56-598e-4daa-ab05-69697c3183ea" providerId="AD" clId="Web-{5977F6A8-5A14-4263-A282-3F99F7706B9A}" dt="2021-01-28T18:07:53.838" v="730" actId="20577"/>
        <pc:sldMkLst>
          <pc:docMk/>
          <pc:sldMk cId="2166161910" sldId="291"/>
        </pc:sldMkLst>
        <pc:spChg chg="mod">
          <ac:chgData name="Robbe Decraemer" userId="S::u0141892@ucll.be::d1bc3e56-598e-4daa-ab05-69697c3183ea" providerId="AD" clId="Web-{5977F6A8-5A14-4263-A282-3F99F7706B9A}" dt="2021-01-28T18:07:53.838" v="730" actId="20577"/>
          <ac:spMkLst>
            <pc:docMk/>
            <pc:sldMk cId="2166161910" sldId="291"/>
            <ac:spMk id="3" creationId="{00000000-0000-0000-0000-000000000000}"/>
          </ac:spMkLst>
        </pc:spChg>
        <pc:picChg chg="del">
          <ac:chgData name="Robbe Decraemer" userId="S::u0141892@ucll.be::d1bc3e56-598e-4daa-ab05-69697c3183ea" providerId="AD" clId="Web-{5977F6A8-5A14-4263-A282-3F99F7706B9A}" dt="2021-01-28T18:05:48.227" v="611"/>
          <ac:picMkLst>
            <pc:docMk/>
            <pc:sldMk cId="2166161910" sldId="291"/>
            <ac:picMk id="2" creationId="{2C05CC4E-109D-4246-A3ED-69D693AABE16}"/>
          </ac:picMkLst>
        </pc:picChg>
      </pc:sldChg>
      <pc:sldChg chg="addSp modSp add replId">
        <pc:chgData name="Robbe Decraemer" userId="S::u0141892@ucll.be::d1bc3e56-598e-4daa-ab05-69697c3183ea" providerId="AD" clId="Web-{5977F6A8-5A14-4263-A282-3F99F7706B9A}" dt="2021-01-28T19:20:06.041" v="2020" actId="20577"/>
        <pc:sldMkLst>
          <pc:docMk/>
          <pc:sldMk cId="1966148093" sldId="292"/>
        </pc:sldMkLst>
        <pc:spChg chg="mod">
          <ac:chgData name="Robbe Decraemer" userId="S::u0141892@ucll.be::d1bc3e56-598e-4daa-ab05-69697c3183ea" providerId="AD" clId="Web-{5977F6A8-5A14-4263-A282-3F99F7706B9A}" dt="2021-01-28T19:20:06.041" v="2020" actId="20577"/>
          <ac:spMkLst>
            <pc:docMk/>
            <pc:sldMk cId="1966148093" sldId="292"/>
            <ac:spMk id="3" creationId="{00000000-0000-0000-0000-000000000000}"/>
          </ac:spMkLst>
        </pc:spChg>
        <pc:picChg chg="add mod">
          <ac:chgData name="Robbe Decraemer" userId="S::u0141892@ucll.be::d1bc3e56-598e-4daa-ab05-69697c3183ea" providerId="AD" clId="Web-{5977F6A8-5A14-4263-A282-3F99F7706B9A}" dt="2021-01-28T18:27:57.215" v="754" actId="1076"/>
          <ac:picMkLst>
            <pc:docMk/>
            <pc:sldMk cId="1966148093" sldId="292"/>
            <ac:picMk id="2" creationId="{46FF1168-6DDD-408A-889A-C3182F6F7BF5}"/>
          </ac:picMkLst>
        </pc:picChg>
      </pc:sldChg>
      <pc:sldChg chg="addSp delSp modSp add replId">
        <pc:chgData name="Robbe Decraemer" userId="S::u0141892@ucll.be::d1bc3e56-598e-4daa-ab05-69697c3183ea" providerId="AD" clId="Web-{5977F6A8-5A14-4263-A282-3F99F7706B9A}" dt="2021-01-28T18:50:43.797" v="999" actId="20577"/>
        <pc:sldMkLst>
          <pc:docMk/>
          <pc:sldMk cId="1700132280" sldId="293"/>
        </pc:sldMkLst>
        <pc:spChg chg="mod">
          <ac:chgData name="Robbe Decraemer" userId="S::u0141892@ucll.be::d1bc3e56-598e-4daa-ab05-69697c3183ea" providerId="AD" clId="Web-{5977F6A8-5A14-4263-A282-3F99F7706B9A}" dt="2021-01-28T18:50:43.797" v="999" actId="20577"/>
          <ac:spMkLst>
            <pc:docMk/>
            <pc:sldMk cId="1700132280" sldId="293"/>
            <ac:spMk id="3" creationId="{00000000-0000-0000-0000-000000000000}"/>
          </ac:spMkLst>
        </pc:spChg>
        <pc:spChg chg="add del mod">
          <ac:chgData name="Robbe Decraemer" userId="S::u0141892@ucll.be::d1bc3e56-598e-4daa-ab05-69697c3183ea" providerId="AD" clId="Web-{5977F6A8-5A14-4263-A282-3F99F7706B9A}" dt="2021-01-28T18:31:57.640" v="892"/>
          <ac:spMkLst>
            <pc:docMk/>
            <pc:sldMk cId="1700132280" sldId="293"/>
            <ac:spMk id="4" creationId="{32E7249F-8C8C-4F48-AE39-75A26E3F0904}"/>
          </ac:spMkLst>
        </pc:spChg>
        <pc:spChg chg="add del mod">
          <ac:chgData name="Robbe Decraemer" userId="S::u0141892@ucll.be::d1bc3e56-598e-4daa-ab05-69697c3183ea" providerId="AD" clId="Web-{5977F6A8-5A14-4263-A282-3F99F7706B9A}" dt="2021-01-28T18:35:54.253" v="946"/>
          <ac:spMkLst>
            <pc:docMk/>
            <pc:sldMk cId="1700132280" sldId="293"/>
            <ac:spMk id="6" creationId="{84F67BCC-371D-4284-A0E8-FAA1EC2F2FC0}"/>
          </ac:spMkLst>
        </pc:spChg>
        <pc:spChg chg="add del mod">
          <ac:chgData name="Robbe Decraemer" userId="S::u0141892@ucll.be::d1bc3e56-598e-4daa-ab05-69697c3183ea" providerId="AD" clId="Web-{5977F6A8-5A14-4263-A282-3F99F7706B9A}" dt="2021-01-28T18:35:54.253" v="945"/>
          <ac:spMkLst>
            <pc:docMk/>
            <pc:sldMk cId="1700132280" sldId="293"/>
            <ac:spMk id="8" creationId="{3A105334-703A-4018-A993-3DFEF2545334}"/>
          </ac:spMkLst>
        </pc:spChg>
        <pc:spChg chg="add del mod">
          <ac:chgData name="Robbe Decraemer" userId="S::u0141892@ucll.be::d1bc3e56-598e-4daa-ab05-69697c3183ea" providerId="AD" clId="Web-{5977F6A8-5A14-4263-A282-3F99F7706B9A}" dt="2021-01-28T18:35:54.253" v="944"/>
          <ac:spMkLst>
            <pc:docMk/>
            <pc:sldMk cId="1700132280" sldId="293"/>
            <ac:spMk id="9" creationId="{40D7A316-3D9C-4DEC-AE5E-0CA0F660CBBC}"/>
          </ac:spMkLst>
        </pc:spChg>
        <pc:spChg chg="add del mod">
          <ac:chgData name="Robbe Decraemer" userId="S::u0141892@ucll.be::d1bc3e56-598e-4daa-ab05-69697c3183ea" providerId="AD" clId="Web-{5977F6A8-5A14-4263-A282-3F99F7706B9A}" dt="2021-01-28T18:35:54.253" v="943"/>
          <ac:spMkLst>
            <pc:docMk/>
            <pc:sldMk cId="1700132280" sldId="293"/>
            <ac:spMk id="10" creationId="{9E749CCF-0493-4E11-881B-2ABF3499D35B}"/>
          </ac:spMkLst>
        </pc:spChg>
        <pc:picChg chg="del">
          <ac:chgData name="Robbe Decraemer" userId="S::u0141892@ucll.be::d1bc3e56-598e-4daa-ab05-69697c3183ea" providerId="AD" clId="Web-{5977F6A8-5A14-4263-A282-3F99F7706B9A}" dt="2021-01-28T18:30:52.061" v="875"/>
          <ac:picMkLst>
            <pc:docMk/>
            <pc:sldMk cId="1700132280" sldId="293"/>
            <ac:picMk id="2" creationId="{46FF1168-6DDD-408A-889A-C3182F6F7BF5}"/>
          </ac:picMkLst>
        </pc:picChg>
        <pc:picChg chg="add mod">
          <ac:chgData name="Robbe Decraemer" userId="S::u0141892@ucll.be::d1bc3e56-598e-4daa-ab05-69697c3183ea" providerId="AD" clId="Web-{5977F6A8-5A14-4263-A282-3F99F7706B9A}" dt="2021-01-28T18:50:41.532" v="998" actId="1076"/>
          <ac:picMkLst>
            <pc:docMk/>
            <pc:sldMk cId="1700132280" sldId="293"/>
            <ac:picMk id="12" creationId="{33A75895-65A1-4A72-81F5-78D6DCA31956}"/>
          </ac:picMkLst>
        </pc:picChg>
        <pc:cxnChg chg="add del mod">
          <ac:chgData name="Robbe Decraemer" userId="S::u0141892@ucll.be::d1bc3e56-598e-4daa-ab05-69697c3183ea" providerId="AD" clId="Web-{5977F6A8-5A14-4263-A282-3F99F7706B9A}" dt="2021-01-28T18:34:52.361" v="941"/>
          <ac:cxnSpMkLst>
            <pc:docMk/>
            <pc:sldMk cId="1700132280" sldId="293"/>
            <ac:cxnSpMk id="11" creationId="{93E1B86F-010B-40DD-A222-32485021A236}"/>
          </ac:cxnSpMkLst>
        </pc:cxnChg>
      </pc:sldChg>
      <pc:sldChg chg="modSp add replId">
        <pc:chgData name="Robbe Decraemer" userId="S::u0141892@ucll.be::d1bc3e56-598e-4daa-ab05-69697c3183ea" providerId="AD" clId="Web-{5977F6A8-5A14-4263-A282-3F99F7706B9A}" dt="2021-01-28T19:03:27.793" v="1287" actId="20577"/>
        <pc:sldMkLst>
          <pc:docMk/>
          <pc:sldMk cId="3273535608" sldId="294"/>
        </pc:sldMkLst>
        <pc:spChg chg="mod">
          <ac:chgData name="Robbe Decraemer" userId="S::u0141892@ucll.be::d1bc3e56-598e-4daa-ab05-69697c3183ea" providerId="AD" clId="Web-{5977F6A8-5A14-4263-A282-3F99F7706B9A}" dt="2021-01-28T19:03:27.793" v="1287" actId="20577"/>
          <ac:spMkLst>
            <pc:docMk/>
            <pc:sldMk cId="3273535608" sldId="294"/>
            <ac:spMk id="3" creationId="{00000000-0000-0000-0000-000000000000}"/>
          </ac:spMkLst>
        </pc:spChg>
      </pc:sldChg>
      <pc:sldChg chg="modSp add replId">
        <pc:chgData name="Robbe Decraemer" userId="S::u0141892@ucll.be::d1bc3e56-598e-4daa-ab05-69697c3183ea" providerId="AD" clId="Web-{5977F6A8-5A14-4263-A282-3F99F7706B9A}" dt="2021-01-28T19:09:31.751" v="1499" actId="20577"/>
        <pc:sldMkLst>
          <pc:docMk/>
          <pc:sldMk cId="2289829788" sldId="295"/>
        </pc:sldMkLst>
        <pc:spChg chg="mod">
          <ac:chgData name="Robbe Decraemer" userId="S::u0141892@ucll.be::d1bc3e56-598e-4daa-ab05-69697c3183ea" providerId="AD" clId="Web-{5977F6A8-5A14-4263-A282-3F99F7706B9A}" dt="2021-01-28T19:09:31.751" v="1499" actId="20577"/>
          <ac:spMkLst>
            <pc:docMk/>
            <pc:sldMk cId="2289829788" sldId="295"/>
            <ac:spMk id="3" creationId="{00000000-0000-0000-0000-000000000000}"/>
          </ac:spMkLst>
        </pc:spChg>
      </pc:sldChg>
      <pc:sldChg chg="modSp add replId">
        <pc:chgData name="Robbe Decraemer" userId="S::u0141892@ucll.be::d1bc3e56-598e-4daa-ab05-69697c3183ea" providerId="AD" clId="Web-{5977F6A8-5A14-4263-A282-3F99F7706B9A}" dt="2021-01-28T19:20:34.385" v="2021" actId="20577"/>
        <pc:sldMkLst>
          <pc:docMk/>
          <pc:sldMk cId="2436422092" sldId="296"/>
        </pc:sldMkLst>
        <pc:spChg chg="mod">
          <ac:chgData name="Robbe Decraemer" userId="S::u0141892@ucll.be::d1bc3e56-598e-4daa-ab05-69697c3183ea" providerId="AD" clId="Web-{5977F6A8-5A14-4263-A282-3F99F7706B9A}" dt="2021-01-28T19:20:34.385" v="2021" actId="20577"/>
          <ac:spMkLst>
            <pc:docMk/>
            <pc:sldMk cId="2436422092" sldId="296"/>
            <ac:spMk id="3" creationId="{00000000-0000-0000-0000-000000000000}"/>
          </ac:spMkLst>
        </pc:spChg>
      </pc:sldChg>
      <pc:sldChg chg="modSp add replId">
        <pc:chgData name="Robbe Decraemer" userId="S::u0141892@ucll.be::d1bc3e56-598e-4daa-ab05-69697c3183ea" providerId="AD" clId="Web-{5977F6A8-5A14-4263-A282-3F99F7706B9A}" dt="2021-01-28T19:25:42.905" v="2135" actId="20577"/>
        <pc:sldMkLst>
          <pc:docMk/>
          <pc:sldMk cId="600356886" sldId="297"/>
        </pc:sldMkLst>
        <pc:spChg chg="mod">
          <ac:chgData name="Robbe Decraemer" userId="S::u0141892@ucll.be::d1bc3e56-598e-4daa-ab05-69697c3183ea" providerId="AD" clId="Web-{5977F6A8-5A14-4263-A282-3F99F7706B9A}" dt="2021-01-28T19:25:42.905" v="2135" actId="20577"/>
          <ac:spMkLst>
            <pc:docMk/>
            <pc:sldMk cId="600356886" sldId="297"/>
            <ac:spMk id="3" creationId="{00000000-0000-0000-0000-000000000000}"/>
          </ac:spMkLst>
        </pc:spChg>
      </pc:sldChg>
      <pc:sldChg chg="modSp add replId">
        <pc:chgData name="Robbe Decraemer" userId="S::u0141892@ucll.be::d1bc3e56-598e-4daa-ab05-69697c3183ea" providerId="AD" clId="Web-{5977F6A8-5A14-4263-A282-3F99F7706B9A}" dt="2021-01-28T19:20:42.917" v="2023" actId="20577"/>
        <pc:sldMkLst>
          <pc:docMk/>
          <pc:sldMk cId="4087322028" sldId="298"/>
        </pc:sldMkLst>
        <pc:spChg chg="mod">
          <ac:chgData name="Robbe Decraemer" userId="S::u0141892@ucll.be::d1bc3e56-598e-4daa-ab05-69697c3183ea" providerId="AD" clId="Web-{5977F6A8-5A14-4263-A282-3F99F7706B9A}" dt="2021-01-28T19:20:42.917" v="2023" actId="20577"/>
          <ac:spMkLst>
            <pc:docMk/>
            <pc:sldMk cId="4087322028" sldId="298"/>
            <ac:spMk id="3" creationId="{00000000-0000-0000-0000-000000000000}"/>
          </ac:spMkLst>
        </pc:spChg>
      </pc:sldChg>
      <pc:sldChg chg="modSp add replId">
        <pc:chgData name="Robbe Decraemer" userId="S::u0141892@ucll.be::d1bc3e56-598e-4daa-ab05-69697c3183ea" providerId="AD" clId="Web-{5977F6A8-5A14-4263-A282-3F99F7706B9A}" dt="2021-01-28T19:23:41.919" v="2089" actId="20577"/>
        <pc:sldMkLst>
          <pc:docMk/>
          <pc:sldMk cId="3815540145" sldId="299"/>
        </pc:sldMkLst>
        <pc:spChg chg="mod">
          <ac:chgData name="Robbe Decraemer" userId="S::u0141892@ucll.be::d1bc3e56-598e-4daa-ab05-69697c3183ea" providerId="AD" clId="Web-{5977F6A8-5A14-4263-A282-3F99F7706B9A}" dt="2021-01-28T19:23:41.919" v="2089" actId="20577"/>
          <ac:spMkLst>
            <pc:docMk/>
            <pc:sldMk cId="3815540145" sldId="299"/>
            <ac:spMk id="3" creationId="{00000000-0000-0000-0000-000000000000}"/>
          </ac:spMkLst>
        </pc:spChg>
      </pc:sldChg>
      <pc:sldMasterChg chg="add addSldLayout">
        <pc:chgData name="Robbe Decraemer" userId="S::u0141892@ucll.be::d1bc3e56-598e-4daa-ab05-69697c3183ea" providerId="AD" clId="Web-{5977F6A8-5A14-4263-A282-3F99F7706B9A}" dt="2021-01-28T16:44:56.903" v="0"/>
        <pc:sldMasterMkLst>
          <pc:docMk/>
          <pc:sldMasterMk cId="3052553385" sldId="2147483672"/>
        </pc:sldMasterMkLst>
        <pc:sldLayoutChg chg="add">
          <pc:chgData name="Robbe Decraemer" userId="S::u0141892@ucll.be::d1bc3e56-598e-4daa-ab05-69697c3183ea" providerId="AD" clId="Web-{5977F6A8-5A14-4263-A282-3F99F7706B9A}" dt="2021-01-28T16:44:56.903" v="0"/>
          <pc:sldLayoutMkLst>
            <pc:docMk/>
            <pc:sldMasterMk cId="3052553385" sldId="2147483672"/>
            <pc:sldLayoutMk cId="2298946990" sldId="2147483673"/>
          </pc:sldLayoutMkLst>
        </pc:sldLayoutChg>
        <pc:sldLayoutChg chg="add">
          <pc:chgData name="Robbe Decraemer" userId="S::u0141892@ucll.be::d1bc3e56-598e-4daa-ab05-69697c3183ea" providerId="AD" clId="Web-{5977F6A8-5A14-4263-A282-3F99F7706B9A}" dt="2021-01-28T16:44:56.903" v="0"/>
          <pc:sldLayoutMkLst>
            <pc:docMk/>
            <pc:sldMasterMk cId="3052553385" sldId="2147483672"/>
            <pc:sldLayoutMk cId="229637798" sldId="2147483674"/>
          </pc:sldLayoutMkLst>
        </pc:sldLayoutChg>
        <pc:sldLayoutChg chg="add">
          <pc:chgData name="Robbe Decraemer" userId="S::u0141892@ucll.be::d1bc3e56-598e-4daa-ab05-69697c3183ea" providerId="AD" clId="Web-{5977F6A8-5A14-4263-A282-3F99F7706B9A}" dt="2021-01-28T16:44:56.903" v="0"/>
          <pc:sldLayoutMkLst>
            <pc:docMk/>
            <pc:sldMasterMk cId="3052553385" sldId="2147483672"/>
            <pc:sldLayoutMk cId="4022404214" sldId="2147483675"/>
          </pc:sldLayoutMkLst>
        </pc:sldLayoutChg>
        <pc:sldLayoutChg chg="add">
          <pc:chgData name="Robbe Decraemer" userId="S::u0141892@ucll.be::d1bc3e56-598e-4daa-ab05-69697c3183ea" providerId="AD" clId="Web-{5977F6A8-5A14-4263-A282-3F99F7706B9A}" dt="2021-01-28T16:44:56.903" v="0"/>
          <pc:sldLayoutMkLst>
            <pc:docMk/>
            <pc:sldMasterMk cId="3052553385" sldId="2147483672"/>
            <pc:sldLayoutMk cId="3323899614" sldId="2147483676"/>
          </pc:sldLayoutMkLst>
        </pc:sldLayoutChg>
        <pc:sldLayoutChg chg="add">
          <pc:chgData name="Robbe Decraemer" userId="S::u0141892@ucll.be::d1bc3e56-598e-4daa-ab05-69697c3183ea" providerId="AD" clId="Web-{5977F6A8-5A14-4263-A282-3F99F7706B9A}" dt="2021-01-28T16:44:56.903" v="0"/>
          <pc:sldLayoutMkLst>
            <pc:docMk/>
            <pc:sldMasterMk cId="3052553385" sldId="2147483672"/>
            <pc:sldLayoutMk cId="3591648647" sldId="2147483677"/>
          </pc:sldLayoutMkLst>
        </pc:sldLayoutChg>
        <pc:sldLayoutChg chg="add">
          <pc:chgData name="Robbe Decraemer" userId="S::u0141892@ucll.be::d1bc3e56-598e-4daa-ab05-69697c3183ea" providerId="AD" clId="Web-{5977F6A8-5A14-4263-A282-3F99F7706B9A}" dt="2021-01-28T16:44:56.903" v="0"/>
          <pc:sldLayoutMkLst>
            <pc:docMk/>
            <pc:sldMasterMk cId="3052553385" sldId="2147483672"/>
            <pc:sldLayoutMk cId="4153384457" sldId="2147483678"/>
          </pc:sldLayoutMkLst>
        </pc:sldLayoutChg>
        <pc:sldLayoutChg chg="add">
          <pc:chgData name="Robbe Decraemer" userId="S::u0141892@ucll.be::d1bc3e56-598e-4daa-ab05-69697c3183ea" providerId="AD" clId="Web-{5977F6A8-5A14-4263-A282-3F99F7706B9A}" dt="2021-01-28T16:44:56.903" v="0"/>
          <pc:sldLayoutMkLst>
            <pc:docMk/>
            <pc:sldMasterMk cId="3052553385" sldId="2147483672"/>
            <pc:sldLayoutMk cId="3193994119" sldId="2147483679"/>
          </pc:sldLayoutMkLst>
        </pc:sldLayoutChg>
        <pc:sldLayoutChg chg="add">
          <pc:chgData name="Robbe Decraemer" userId="S::u0141892@ucll.be::d1bc3e56-598e-4daa-ab05-69697c3183ea" providerId="AD" clId="Web-{5977F6A8-5A14-4263-A282-3F99F7706B9A}" dt="2021-01-28T16:44:56.903" v="0"/>
          <pc:sldLayoutMkLst>
            <pc:docMk/>
            <pc:sldMasterMk cId="3052553385" sldId="2147483672"/>
            <pc:sldLayoutMk cId="3733034659" sldId="2147483680"/>
          </pc:sldLayoutMkLst>
        </pc:sldLayoutChg>
        <pc:sldLayoutChg chg="add">
          <pc:chgData name="Robbe Decraemer" userId="S::u0141892@ucll.be::d1bc3e56-598e-4daa-ab05-69697c3183ea" providerId="AD" clId="Web-{5977F6A8-5A14-4263-A282-3F99F7706B9A}" dt="2021-01-28T16:44:56.903" v="0"/>
          <pc:sldLayoutMkLst>
            <pc:docMk/>
            <pc:sldMasterMk cId="3052553385" sldId="2147483672"/>
            <pc:sldLayoutMk cId="979958246" sldId="2147483681"/>
          </pc:sldLayoutMkLst>
        </pc:sldLayoutChg>
        <pc:sldLayoutChg chg="add">
          <pc:chgData name="Robbe Decraemer" userId="S::u0141892@ucll.be::d1bc3e56-598e-4daa-ab05-69697c3183ea" providerId="AD" clId="Web-{5977F6A8-5A14-4263-A282-3F99F7706B9A}" dt="2021-01-28T16:44:56.903" v="0"/>
          <pc:sldLayoutMkLst>
            <pc:docMk/>
            <pc:sldMasterMk cId="3052553385" sldId="2147483672"/>
            <pc:sldLayoutMk cId="3662209482" sldId="2147483682"/>
          </pc:sldLayoutMkLst>
        </pc:sldLayoutChg>
        <pc:sldLayoutChg chg="add">
          <pc:chgData name="Robbe Decraemer" userId="S::u0141892@ucll.be::d1bc3e56-598e-4daa-ab05-69697c3183ea" providerId="AD" clId="Web-{5977F6A8-5A14-4263-A282-3F99F7706B9A}" dt="2021-01-28T16:44:56.903" v="0"/>
          <pc:sldLayoutMkLst>
            <pc:docMk/>
            <pc:sldMasterMk cId="3052553385" sldId="2147483672"/>
            <pc:sldLayoutMk cId="278018268" sldId="2147483683"/>
          </pc:sldLayoutMkLst>
        </pc:sldLayoutChg>
        <pc:sldLayoutChg chg="add">
          <pc:chgData name="Robbe Decraemer" userId="S::u0141892@ucll.be::d1bc3e56-598e-4daa-ab05-69697c3183ea" providerId="AD" clId="Web-{5977F6A8-5A14-4263-A282-3F99F7706B9A}" dt="2021-01-28T16:44:56.903" v="0"/>
          <pc:sldLayoutMkLst>
            <pc:docMk/>
            <pc:sldMasterMk cId="3052553385" sldId="2147483672"/>
            <pc:sldLayoutMk cId="322597048" sldId="2147483684"/>
          </pc:sldLayoutMkLst>
        </pc:sldLayoutChg>
        <pc:sldLayoutChg chg="add">
          <pc:chgData name="Robbe Decraemer" userId="S::u0141892@ucll.be::d1bc3e56-598e-4daa-ab05-69697c3183ea" providerId="AD" clId="Web-{5977F6A8-5A14-4263-A282-3F99F7706B9A}" dt="2021-01-28T16:44:56.903" v="0"/>
          <pc:sldLayoutMkLst>
            <pc:docMk/>
            <pc:sldMasterMk cId="3052553385" sldId="2147483672"/>
            <pc:sldLayoutMk cId="2502530158" sldId="2147483685"/>
          </pc:sldLayoutMkLst>
        </pc:sldLayoutChg>
        <pc:sldLayoutChg chg="add">
          <pc:chgData name="Robbe Decraemer" userId="S::u0141892@ucll.be::d1bc3e56-598e-4daa-ab05-69697c3183ea" providerId="AD" clId="Web-{5977F6A8-5A14-4263-A282-3F99F7706B9A}" dt="2021-01-28T16:44:56.903" v="0"/>
          <pc:sldLayoutMkLst>
            <pc:docMk/>
            <pc:sldMasterMk cId="3052553385" sldId="2147483672"/>
            <pc:sldLayoutMk cId="2474015017" sldId="2147483686"/>
          </pc:sldLayoutMkLst>
        </pc:sldLayoutChg>
      </pc:sldMasterChg>
      <pc:sldMasterChg chg="add addSldLayout">
        <pc:chgData name="Robbe Decraemer" userId="S::u0141892@ucll.be::d1bc3e56-598e-4daa-ab05-69697c3183ea" providerId="AD" clId="Web-{5977F6A8-5A14-4263-A282-3F99F7706B9A}" dt="2021-01-28T16:47:40.140" v="7"/>
        <pc:sldMasterMkLst>
          <pc:docMk/>
          <pc:sldMasterMk cId="4012676150" sldId="2147483701"/>
        </pc:sldMasterMkLst>
        <pc:sldLayoutChg chg="add">
          <pc:chgData name="Robbe Decraemer" userId="S::u0141892@ucll.be::d1bc3e56-598e-4daa-ab05-69697c3183ea" providerId="AD" clId="Web-{5977F6A8-5A14-4263-A282-3F99F7706B9A}" dt="2021-01-28T16:47:40.140" v="7"/>
          <pc:sldLayoutMkLst>
            <pc:docMk/>
            <pc:sldMasterMk cId="4012676150" sldId="2147483701"/>
            <pc:sldLayoutMk cId="762767404" sldId="2147483702"/>
          </pc:sldLayoutMkLst>
        </pc:sldLayoutChg>
        <pc:sldLayoutChg chg="add">
          <pc:chgData name="Robbe Decraemer" userId="S::u0141892@ucll.be::d1bc3e56-598e-4daa-ab05-69697c3183ea" providerId="AD" clId="Web-{5977F6A8-5A14-4263-A282-3F99F7706B9A}" dt="2021-01-28T16:47:40.140" v="7"/>
          <pc:sldLayoutMkLst>
            <pc:docMk/>
            <pc:sldMasterMk cId="4012676150" sldId="2147483701"/>
            <pc:sldLayoutMk cId="382426012" sldId="2147483703"/>
          </pc:sldLayoutMkLst>
        </pc:sldLayoutChg>
        <pc:sldLayoutChg chg="add">
          <pc:chgData name="Robbe Decraemer" userId="S::u0141892@ucll.be::d1bc3e56-598e-4daa-ab05-69697c3183ea" providerId="AD" clId="Web-{5977F6A8-5A14-4263-A282-3F99F7706B9A}" dt="2021-01-28T16:47:40.140" v="7"/>
          <pc:sldLayoutMkLst>
            <pc:docMk/>
            <pc:sldMasterMk cId="4012676150" sldId="2147483701"/>
            <pc:sldLayoutMk cId="2598661612" sldId="2147483704"/>
          </pc:sldLayoutMkLst>
        </pc:sldLayoutChg>
        <pc:sldLayoutChg chg="add">
          <pc:chgData name="Robbe Decraemer" userId="S::u0141892@ucll.be::d1bc3e56-598e-4daa-ab05-69697c3183ea" providerId="AD" clId="Web-{5977F6A8-5A14-4263-A282-3F99F7706B9A}" dt="2021-01-28T16:47:40.140" v="7"/>
          <pc:sldLayoutMkLst>
            <pc:docMk/>
            <pc:sldMasterMk cId="4012676150" sldId="2147483701"/>
            <pc:sldLayoutMk cId="69666628" sldId="2147483705"/>
          </pc:sldLayoutMkLst>
        </pc:sldLayoutChg>
        <pc:sldLayoutChg chg="add">
          <pc:chgData name="Robbe Decraemer" userId="S::u0141892@ucll.be::d1bc3e56-598e-4daa-ab05-69697c3183ea" providerId="AD" clId="Web-{5977F6A8-5A14-4263-A282-3F99F7706B9A}" dt="2021-01-28T16:47:40.140" v="7"/>
          <pc:sldLayoutMkLst>
            <pc:docMk/>
            <pc:sldMasterMk cId="4012676150" sldId="2147483701"/>
            <pc:sldLayoutMk cId="3095126062" sldId="2147483706"/>
          </pc:sldLayoutMkLst>
        </pc:sldLayoutChg>
        <pc:sldLayoutChg chg="add">
          <pc:chgData name="Robbe Decraemer" userId="S::u0141892@ucll.be::d1bc3e56-598e-4daa-ab05-69697c3183ea" providerId="AD" clId="Web-{5977F6A8-5A14-4263-A282-3F99F7706B9A}" dt="2021-01-28T16:47:40.140" v="7"/>
          <pc:sldLayoutMkLst>
            <pc:docMk/>
            <pc:sldMasterMk cId="4012676150" sldId="2147483701"/>
            <pc:sldLayoutMk cId="820317342" sldId="2147483707"/>
          </pc:sldLayoutMkLst>
        </pc:sldLayoutChg>
        <pc:sldLayoutChg chg="add">
          <pc:chgData name="Robbe Decraemer" userId="S::u0141892@ucll.be::d1bc3e56-598e-4daa-ab05-69697c3183ea" providerId="AD" clId="Web-{5977F6A8-5A14-4263-A282-3F99F7706B9A}" dt="2021-01-28T16:47:40.140" v="7"/>
          <pc:sldLayoutMkLst>
            <pc:docMk/>
            <pc:sldMasterMk cId="4012676150" sldId="2147483701"/>
            <pc:sldLayoutMk cId="715761119" sldId="2147483708"/>
          </pc:sldLayoutMkLst>
        </pc:sldLayoutChg>
        <pc:sldLayoutChg chg="add">
          <pc:chgData name="Robbe Decraemer" userId="S::u0141892@ucll.be::d1bc3e56-598e-4daa-ab05-69697c3183ea" providerId="AD" clId="Web-{5977F6A8-5A14-4263-A282-3F99F7706B9A}" dt="2021-01-28T16:47:40.140" v="7"/>
          <pc:sldLayoutMkLst>
            <pc:docMk/>
            <pc:sldMasterMk cId="4012676150" sldId="2147483701"/>
            <pc:sldLayoutMk cId="4027983692" sldId="2147483709"/>
          </pc:sldLayoutMkLst>
        </pc:sldLayoutChg>
        <pc:sldLayoutChg chg="add">
          <pc:chgData name="Robbe Decraemer" userId="S::u0141892@ucll.be::d1bc3e56-598e-4daa-ab05-69697c3183ea" providerId="AD" clId="Web-{5977F6A8-5A14-4263-A282-3F99F7706B9A}" dt="2021-01-28T16:47:40.140" v="7"/>
          <pc:sldLayoutMkLst>
            <pc:docMk/>
            <pc:sldMasterMk cId="4012676150" sldId="2147483701"/>
            <pc:sldLayoutMk cId="528770622" sldId="2147483710"/>
          </pc:sldLayoutMkLst>
        </pc:sldLayoutChg>
        <pc:sldLayoutChg chg="add">
          <pc:chgData name="Robbe Decraemer" userId="S::u0141892@ucll.be::d1bc3e56-598e-4daa-ab05-69697c3183ea" providerId="AD" clId="Web-{5977F6A8-5A14-4263-A282-3F99F7706B9A}" dt="2021-01-28T16:47:40.140" v="7"/>
          <pc:sldLayoutMkLst>
            <pc:docMk/>
            <pc:sldMasterMk cId="4012676150" sldId="2147483701"/>
            <pc:sldLayoutMk cId="1842834327" sldId="2147483711"/>
          </pc:sldLayoutMkLst>
        </pc:sldLayoutChg>
        <pc:sldLayoutChg chg="add">
          <pc:chgData name="Robbe Decraemer" userId="S::u0141892@ucll.be::d1bc3e56-598e-4daa-ab05-69697c3183ea" providerId="AD" clId="Web-{5977F6A8-5A14-4263-A282-3F99F7706B9A}" dt="2021-01-28T16:47:40.140" v="7"/>
          <pc:sldLayoutMkLst>
            <pc:docMk/>
            <pc:sldMasterMk cId="4012676150" sldId="2147483701"/>
            <pc:sldLayoutMk cId="1614641614" sldId="2147483712"/>
          </pc:sldLayoutMkLst>
        </pc:sldLayoutChg>
        <pc:sldLayoutChg chg="add">
          <pc:chgData name="Robbe Decraemer" userId="S::u0141892@ucll.be::d1bc3e56-598e-4daa-ab05-69697c3183ea" providerId="AD" clId="Web-{5977F6A8-5A14-4263-A282-3F99F7706B9A}" dt="2021-01-28T16:47:40.140" v="7"/>
          <pc:sldLayoutMkLst>
            <pc:docMk/>
            <pc:sldMasterMk cId="4012676150" sldId="2147483701"/>
            <pc:sldLayoutMk cId="448269798" sldId="2147483713"/>
          </pc:sldLayoutMkLst>
        </pc:sldLayoutChg>
        <pc:sldLayoutChg chg="add">
          <pc:chgData name="Robbe Decraemer" userId="S::u0141892@ucll.be::d1bc3e56-598e-4daa-ab05-69697c3183ea" providerId="AD" clId="Web-{5977F6A8-5A14-4263-A282-3F99F7706B9A}" dt="2021-01-28T16:47:40.140" v="7"/>
          <pc:sldLayoutMkLst>
            <pc:docMk/>
            <pc:sldMasterMk cId="4012676150" sldId="2147483701"/>
            <pc:sldLayoutMk cId="258342132" sldId="2147483714"/>
          </pc:sldLayoutMkLst>
        </pc:sldLayoutChg>
        <pc:sldLayoutChg chg="add">
          <pc:chgData name="Robbe Decraemer" userId="S::u0141892@ucll.be::d1bc3e56-598e-4daa-ab05-69697c3183ea" providerId="AD" clId="Web-{5977F6A8-5A14-4263-A282-3F99F7706B9A}" dt="2021-01-28T16:47:40.140" v="7"/>
          <pc:sldLayoutMkLst>
            <pc:docMk/>
            <pc:sldMasterMk cId="4012676150" sldId="2147483701"/>
            <pc:sldLayoutMk cId="1722280323" sldId="2147483715"/>
          </pc:sldLayoutMkLst>
        </pc:sldLayoutChg>
        <pc:sldLayoutChg chg="add">
          <pc:chgData name="Robbe Decraemer" userId="S::u0141892@ucll.be::d1bc3e56-598e-4daa-ab05-69697c3183ea" providerId="AD" clId="Web-{5977F6A8-5A14-4263-A282-3F99F7706B9A}" dt="2021-01-28T16:47:40.140" v="7"/>
          <pc:sldLayoutMkLst>
            <pc:docMk/>
            <pc:sldMasterMk cId="4012676150" sldId="2147483701"/>
            <pc:sldLayoutMk cId="3990114429" sldId="2147483716"/>
          </pc:sldLayoutMkLst>
        </pc:sldLayoutChg>
      </pc:sldMasterChg>
    </pc:docChg>
  </pc:docChgLst>
  <pc:docChgLst>
    <pc:chgData name="Robbe Decraemer" userId="S::u0141892@ucll.be::d1bc3e56-598e-4daa-ab05-69697c3183ea" providerId="AD" clId="Web-{3E220B8E-04B2-B813-B643-B18A42105648}"/>
    <pc:docChg chg="modSld">
      <pc:chgData name="Robbe Decraemer" userId="S::u0141892@ucll.be::d1bc3e56-598e-4daa-ab05-69697c3183ea" providerId="AD" clId="Web-{3E220B8E-04B2-B813-B643-B18A42105648}" dt="2021-02-01T15:07:19.239" v="39" actId="20577"/>
      <pc:docMkLst>
        <pc:docMk/>
      </pc:docMkLst>
      <pc:sldChg chg="modSp">
        <pc:chgData name="Robbe Decraemer" userId="S::u0141892@ucll.be::d1bc3e56-598e-4daa-ab05-69697c3183ea" providerId="AD" clId="Web-{3E220B8E-04B2-B813-B643-B18A42105648}" dt="2021-02-01T15:04:28.406" v="7" actId="20577"/>
        <pc:sldMkLst>
          <pc:docMk/>
          <pc:sldMk cId="1599967157" sldId="287"/>
        </pc:sldMkLst>
        <pc:spChg chg="mod">
          <ac:chgData name="Robbe Decraemer" userId="S::u0141892@ucll.be::d1bc3e56-598e-4daa-ab05-69697c3183ea" providerId="AD" clId="Web-{3E220B8E-04B2-B813-B643-B18A42105648}" dt="2021-02-01T15:04:28.406" v="7" actId="20577"/>
          <ac:spMkLst>
            <pc:docMk/>
            <pc:sldMk cId="1599967157" sldId="287"/>
            <ac:spMk id="3" creationId="{00000000-0000-0000-0000-000000000000}"/>
          </ac:spMkLst>
        </pc:spChg>
      </pc:sldChg>
      <pc:sldChg chg="modSp">
        <pc:chgData name="Robbe Decraemer" userId="S::u0141892@ucll.be::d1bc3e56-598e-4daa-ab05-69697c3183ea" providerId="AD" clId="Web-{3E220B8E-04B2-B813-B643-B18A42105648}" dt="2021-02-01T15:05:44.627" v="32" actId="20577"/>
        <pc:sldMkLst>
          <pc:docMk/>
          <pc:sldMk cId="2436422092" sldId="296"/>
        </pc:sldMkLst>
        <pc:spChg chg="mod">
          <ac:chgData name="Robbe Decraemer" userId="S::u0141892@ucll.be::d1bc3e56-598e-4daa-ab05-69697c3183ea" providerId="AD" clId="Web-{3E220B8E-04B2-B813-B643-B18A42105648}" dt="2021-02-01T15:05:44.627" v="32" actId="20577"/>
          <ac:spMkLst>
            <pc:docMk/>
            <pc:sldMk cId="2436422092" sldId="296"/>
            <ac:spMk id="3" creationId="{00000000-0000-0000-0000-000000000000}"/>
          </ac:spMkLst>
        </pc:spChg>
      </pc:sldChg>
      <pc:sldChg chg="modSp">
        <pc:chgData name="Robbe Decraemer" userId="S::u0141892@ucll.be::d1bc3e56-598e-4daa-ab05-69697c3183ea" providerId="AD" clId="Web-{3E220B8E-04B2-B813-B643-B18A42105648}" dt="2021-02-01T15:06:19.284" v="37" actId="20577"/>
        <pc:sldMkLst>
          <pc:docMk/>
          <pc:sldMk cId="600356886" sldId="297"/>
        </pc:sldMkLst>
        <pc:spChg chg="mod">
          <ac:chgData name="Robbe Decraemer" userId="S::u0141892@ucll.be::d1bc3e56-598e-4daa-ab05-69697c3183ea" providerId="AD" clId="Web-{3E220B8E-04B2-B813-B643-B18A42105648}" dt="2021-02-01T15:06:19.284" v="37" actId="20577"/>
          <ac:spMkLst>
            <pc:docMk/>
            <pc:sldMk cId="600356886" sldId="297"/>
            <ac:spMk id="3" creationId="{00000000-0000-0000-0000-000000000000}"/>
          </ac:spMkLst>
        </pc:spChg>
      </pc:sldChg>
      <pc:sldChg chg="modSp">
        <pc:chgData name="Robbe Decraemer" userId="S::u0141892@ucll.be::d1bc3e56-598e-4daa-ab05-69697c3183ea" providerId="AD" clId="Web-{3E220B8E-04B2-B813-B643-B18A42105648}" dt="2021-02-01T15:07:19.239" v="39" actId="20577"/>
        <pc:sldMkLst>
          <pc:docMk/>
          <pc:sldMk cId="4087322028" sldId="298"/>
        </pc:sldMkLst>
        <pc:spChg chg="mod">
          <ac:chgData name="Robbe Decraemer" userId="S::u0141892@ucll.be::d1bc3e56-598e-4daa-ab05-69697c3183ea" providerId="AD" clId="Web-{3E220B8E-04B2-B813-B643-B18A42105648}" dt="2021-02-01T15:07:19.239" v="39" actId="20577"/>
          <ac:spMkLst>
            <pc:docMk/>
            <pc:sldMk cId="4087322028" sldId="298"/>
            <ac:spMk id="3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14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  <a:endParaRPr lang="de-D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01.02.2021</a:t>
            </a:fld>
            <a:endParaRPr lang="de-D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492990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01.02.2021</a:t>
            </a:fld>
            <a:endParaRPr lang="de-D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159672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01.02.2021</a:t>
            </a:fld>
            <a:endParaRPr lang="de-D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311195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rtslide">
    <p:bg>
      <p:bgPr>
        <a:solidFill>
          <a:srgbClr val="E000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1029320" y="3429001"/>
            <a:ext cx="10251256" cy="2336063"/>
          </a:xfrm>
          <a:ln w="76200" cmpd="sng">
            <a:solidFill>
              <a:srgbClr val="002757"/>
            </a:solidFill>
          </a:ln>
        </p:spPr>
        <p:txBody>
          <a:bodyPr lIns="180000" tIns="180000" rIns="180000" bIns="180000" anchor="ctr">
            <a:noAutofit/>
          </a:bodyPr>
          <a:lstStyle>
            <a:lvl1pPr algn="l">
              <a:defRPr sz="3300" b="1">
                <a:solidFill>
                  <a:srgbClr val="FFFFFF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nl-BE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424" y="1412776"/>
            <a:ext cx="5861269" cy="1650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946990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dia Optie 1 - Beeld 1">
    <p:bg>
      <p:bgPr>
        <a:blipFill dpi="0" rotWithShape="1">
          <a:blip r:embed="rId2">
            <a:alphaModFix amt="6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816057" y="4818952"/>
            <a:ext cx="9117367" cy="1594556"/>
          </a:xfrm>
          <a:ln w="76200" cmpd="sng">
            <a:solidFill>
              <a:schemeClr val="bg1"/>
            </a:solidFill>
          </a:ln>
        </p:spPr>
        <p:txBody>
          <a:bodyPr lIns="180000" tIns="180000" rIns="180000" bIns="180000" anchor="ctr">
            <a:noAutofit/>
          </a:bodyPr>
          <a:lstStyle>
            <a:lvl1pPr algn="l">
              <a:defRPr sz="3300" b="1">
                <a:solidFill>
                  <a:srgbClr val="002757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nl-BE" dirty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816" y="-914400"/>
            <a:ext cx="4500000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37798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dia Optie 1 - Beeld 2">
    <p:bg>
      <p:bgPr>
        <a:blipFill dpi="0" rotWithShape="1">
          <a:blip r:embed="rId2">
            <a:alphaModFix amt="6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/>
          </p:cNvSpPr>
          <p:nvPr/>
        </p:nvSpPr>
        <p:spPr>
          <a:xfrm>
            <a:off x="816059" y="4818952"/>
            <a:ext cx="9117367" cy="1594556"/>
          </a:xfrm>
          <a:prstGeom prst="rect">
            <a:avLst/>
          </a:prstGeom>
          <a:ln w="76200" cmpd="sng">
            <a:solidFill>
              <a:schemeClr val="bg1"/>
            </a:solidFill>
          </a:ln>
        </p:spPr>
        <p:txBody>
          <a:bodyPr vert="horz" lIns="135000" tIns="135000" rIns="135000" bIns="13500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0275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sz="3300"/>
              <a:t>KLIK OM DE STIJL TE BEWERKEN</a:t>
            </a:r>
            <a:endParaRPr lang="nl-BE" sz="3300" dirty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816" y="-914400"/>
            <a:ext cx="4500000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404214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dia Optie 2 - Rood">
    <p:bg>
      <p:bgPr>
        <a:solidFill>
          <a:srgbClr val="E000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/>
          <p:cNvSpPr>
            <a:spLocks noGrp="1" noChangeAspect="1"/>
          </p:cNvSpPr>
          <p:nvPr>
            <p:ph type="ctrTitle"/>
          </p:nvPr>
        </p:nvSpPr>
        <p:spPr>
          <a:xfrm>
            <a:off x="7118135" y="2717065"/>
            <a:ext cx="4741332" cy="2129220"/>
          </a:xfrm>
        </p:spPr>
        <p:txBody>
          <a:bodyPr anchor="t">
            <a:noAutofit/>
          </a:bodyPr>
          <a:lstStyle>
            <a:lvl1pPr algn="r">
              <a:defRPr sz="3600">
                <a:solidFill>
                  <a:srgbClr val="002757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BE" dirty="0"/>
          </a:p>
        </p:txBody>
      </p:sp>
      <p:sp>
        <p:nvSpPr>
          <p:cNvPr id="7" name="Ondertitel 2"/>
          <p:cNvSpPr>
            <a:spLocks noGrp="1" noChangeAspect="1"/>
          </p:cNvSpPr>
          <p:nvPr>
            <p:ph type="subTitle" idx="1"/>
          </p:nvPr>
        </p:nvSpPr>
        <p:spPr>
          <a:xfrm>
            <a:off x="7118135" y="4846283"/>
            <a:ext cx="4741332" cy="1637784"/>
          </a:xfrm>
          <a:noFill/>
        </p:spPr>
        <p:txBody>
          <a:bodyPr anchor="ctr">
            <a:noAutofit/>
          </a:bodyPr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nl-NL"/>
              <a:t>Klikken om de ondertitelstijl van het model te bewerken</a:t>
            </a:r>
            <a:endParaRPr lang="nl-BE" dirty="0"/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1654" y="589985"/>
            <a:ext cx="3387815" cy="1172554"/>
          </a:xfrm>
          <a:prstGeom prst="rect">
            <a:avLst/>
          </a:prstGeom>
        </p:spPr>
      </p:pic>
      <p:pic>
        <p:nvPicPr>
          <p:cNvPr id="2" name="Afbeelding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81867" y="-1615933"/>
            <a:ext cx="8100000" cy="81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899614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 Optie 2 - Wi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81867" y="-1615933"/>
            <a:ext cx="8100000" cy="8100000"/>
          </a:xfrm>
          <a:prstGeom prst="rect">
            <a:avLst/>
          </a:prstGeom>
        </p:spPr>
      </p:pic>
      <p:sp>
        <p:nvSpPr>
          <p:cNvPr id="5" name="Rectangle 3"/>
          <p:cNvSpPr/>
          <p:nvPr/>
        </p:nvSpPr>
        <p:spPr>
          <a:xfrm>
            <a:off x="0" y="4846284"/>
            <a:ext cx="12192000" cy="1646238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itel 1"/>
          <p:cNvSpPr>
            <a:spLocks noGrp="1" noChangeAspect="1"/>
          </p:cNvSpPr>
          <p:nvPr>
            <p:ph type="ctrTitle"/>
          </p:nvPr>
        </p:nvSpPr>
        <p:spPr>
          <a:xfrm>
            <a:off x="7118134" y="2717065"/>
            <a:ext cx="4741332" cy="2129220"/>
          </a:xfrm>
        </p:spPr>
        <p:txBody>
          <a:bodyPr anchor="t">
            <a:noAutofit/>
          </a:bodyPr>
          <a:lstStyle>
            <a:lvl1pPr algn="l">
              <a:defRPr sz="3600">
                <a:solidFill>
                  <a:srgbClr val="002757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BE" dirty="0"/>
          </a:p>
        </p:txBody>
      </p:sp>
      <p:sp>
        <p:nvSpPr>
          <p:cNvPr id="3" name="Ondertitel 2"/>
          <p:cNvSpPr>
            <a:spLocks noGrp="1" noChangeAspect="1"/>
          </p:cNvSpPr>
          <p:nvPr>
            <p:ph type="subTitle" idx="1"/>
          </p:nvPr>
        </p:nvSpPr>
        <p:spPr>
          <a:xfrm>
            <a:off x="7118134" y="4846283"/>
            <a:ext cx="4741332" cy="1637784"/>
          </a:xfrm>
          <a:noFill/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nl-NL"/>
              <a:t>Klikken om de ondertitelstijl van het model te bewerken</a:t>
            </a:r>
            <a:endParaRPr lang="nl-BE" dirty="0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875" y="5183509"/>
            <a:ext cx="2760704" cy="955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648647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sisslide met titel - Opti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76779" y="365127"/>
            <a:ext cx="9948332" cy="1281113"/>
          </a:xfrm>
        </p:spPr>
        <p:txBody>
          <a:bodyPr>
            <a:noAutofit/>
          </a:bodyPr>
          <a:lstStyle/>
          <a:p>
            <a:r>
              <a:rPr lang="nl-NL"/>
              <a:t>Klik om stijl te bewerken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76778" y="1825626"/>
            <a:ext cx="9948333" cy="4750153"/>
          </a:xfrm>
        </p:spPr>
        <p:txBody>
          <a:bodyPr>
            <a:noAutofit/>
          </a:bodyPr>
          <a:lstStyle>
            <a:lvl1pPr marL="264319" indent="-264319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600075" indent="-257175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pic>
        <p:nvPicPr>
          <p:cNvPr id="9" name="Afbeelding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0418" y="-600957"/>
            <a:ext cx="2247195" cy="2247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384457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sisslide met titel - Opti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-16625"/>
            <a:ext cx="12192000" cy="1075679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76779" y="1"/>
            <a:ext cx="9948332" cy="1059054"/>
          </a:xfr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Klik om stijl te bewerken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719404" y="1412776"/>
            <a:ext cx="9948333" cy="4242154"/>
          </a:xfrm>
        </p:spPr>
        <p:txBody>
          <a:bodyPr/>
          <a:lstStyle>
            <a:lvl1pPr marL="264319" indent="-264319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600075" indent="-257175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350" y="188640"/>
            <a:ext cx="2628281" cy="670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3994119"/>
      </p:ext>
    </p:extLst>
  </p:cSld>
  <p:clrMapOvr>
    <a:masterClrMapping/>
  </p:clrMapOvr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sisslide met titel - Opti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76779" y="365127"/>
            <a:ext cx="9948332" cy="1281113"/>
          </a:xfrm>
        </p:spPr>
        <p:txBody>
          <a:bodyPr>
            <a:noAutofit/>
          </a:bodyPr>
          <a:lstStyle/>
          <a:p>
            <a:r>
              <a:rPr lang="nl-NL"/>
              <a:t>Klik om stijl te bewerken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876778" y="1825625"/>
            <a:ext cx="9948333" cy="4242154"/>
          </a:xfrm>
        </p:spPr>
        <p:txBody>
          <a:bodyPr>
            <a:noAutofit/>
          </a:bodyPr>
          <a:lstStyle>
            <a:lvl1pPr marL="264319" indent="-264319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600075" indent="-257175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 dirty="0"/>
          </a:p>
        </p:txBody>
      </p:sp>
      <p:sp>
        <p:nvSpPr>
          <p:cNvPr id="4" name="Rectangle 3"/>
          <p:cNvSpPr/>
          <p:nvPr/>
        </p:nvSpPr>
        <p:spPr>
          <a:xfrm>
            <a:off x="1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1" y="6237313"/>
            <a:ext cx="1589035" cy="459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034659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01.02.2021</a:t>
            </a:fld>
            <a:endParaRPr lang="de-D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8591225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sslide_Zond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76778" y="268111"/>
            <a:ext cx="9948333" cy="5799668"/>
          </a:xfrm>
        </p:spPr>
        <p:txBody>
          <a:bodyPr wrap="none">
            <a:noAutofit/>
          </a:bodyPr>
          <a:lstStyle>
            <a:lvl1pPr marL="264319" indent="-264319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600075" indent="-257175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4" name="Rectangle 3"/>
          <p:cNvSpPr/>
          <p:nvPr/>
        </p:nvSpPr>
        <p:spPr>
          <a:xfrm>
            <a:off x="1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1" y="6147115"/>
            <a:ext cx="1589035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958246"/>
      </p:ext>
    </p:extLst>
  </p:cSld>
  <p:clrMapOvr>
    <a:masterClrMapping/>
  </p:clrMapOvr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sslide met 2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62668" y="268111"/>
            <a:ext cx="4247621" cy="5799668"/>
          </a:xfrm>
        </p:spPr>
        <p:txBody>
          <a:bodyPr>
            <a:noAutofit/>
          </a:bodyPr>
          <a:lstStyle>
            <a:lvl1pPr marL="264319" indent="-264319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600075" indent="-257175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4" name="Rectangle 3"/>
          <p:cNvSpPr/>
          <p:nvPr/>
        </p:nvSpPr>
        <p:spPr>
          <a:xfrm>
            <a:off x="1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" name="Tijdelijke aanduiding voor inhoud 2"/>
          <p:cNvSpPr>
            <a:spLocks noGrp="1"/>
          </p:cNvSpPr>
          <p:nvPr>
            <p:ph idx="10" hasCustomPrompt="1"/>
          </p:nvPr>
        </p:nvSpPr>
        <p:spPr>
          <a:xfrm>
            <a:off x="6347179" y="265289"/>
            <a:ext cx="5421488" cy="5799668"/>
          </a:xfrm>
        </p:spPr>
        <p:txBody>
          <a:bodyPr>
            <a:noAutofit/>
          </a:bodyPr>
          <a:lstStyle>
            <a:lvl1pPr marL="264319" indent="-264319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600075" indent="-257175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1" y="6147115"/>
            <a:ext cx="1589035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209482"/>
      </p:ext>
    </p:extLst>
  </p:cSld>
  <p:clrMapOvr>
    <a:masterClrMapping/>
  </p:clrMapOvr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sslide met 1 kolom + be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62668" y="268111"/>
            <a:ext cx="4247621" cy="5799668"/>
          </a:xfrm>
        </p:spPr>
        <p:txBody>
          <a:bodyPr>
            <a:noAutofit/>
          </a:bodyPr>
          <a:lstStyle>
            <a:lvl1pPr marL="264319" indent="-264319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600075" indent="-257175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4" name="Rectangle 3"/>
          <p:cNvSpPr/>
          <p:nvPr/>
        </p:nvSpPr>
        <p:spPr>
          <a:xfrm>
            <a:off x="1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6378577" y="0"/>
            <a:ext cx="5813425" cy="6858000"/>
          </a:xfrm>
        </p:spPr>
        <p:txBody>
          <a:bodyPr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1" y="6147115"/>
            <a:ext cx="1589035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18268"/>
      </p:ext>
    </p:extLst>
  </p:cSld>
  <p:clrMapOvr>
    <a:masterClrMapping/>
  </p:clrMapOvr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s slide beeld + logo roo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905000" y="0"/>
            <a:ext cx="10287000" cy="6858000"/>
          </a:xfrm>
        </p:spPr>
        <p:txBody>
          <a:bodyPr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6364" y="-440535"/>
            <a:ext cx="216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97048"/>
      </p:ext>
    </p:extLst>
  </p:cSld>
  <p:clrMapOvr>
    <a:masterClrMapping/>
  </p:clrMapOvr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s slide beeld + logo blau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905000" y="0"/>
            <a:ext cx="10287000" cy="6858000"/>
          </a:xfrm>
        </p:spPr>
        <p:txBody>
          <a:bodyPr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3" y="0"/>
            <a:ext cx="1721556" cy="6858000"/>
          </a:xfrm>
          <a:prstGeom prst="rect">
            <a:avLst/>
          </a:prstGeom>
          <a:solidFill>
            <a:srgbClr val="00275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4487" y="-487603"/>
            <a:ext cx="216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530158"/>
      </p:ext>
    </p:extLst>
  </p:cSld>
  <p:clrMapOvr>
    <a:masterClrMapping/>
  </p:clrMapOvr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ChangeAspect="1"/>
          </p:cNvSpPr>
          <p:nvPr>
            <p:ph type="title"/>
          </p:nvPr>
        </p:nvSpPr>
        <p:spPr>
          <a:xfrm>
            <a:off x="624000" y="274638"/>
            <a:ext cx="10972800" cy="1143000"/>
          </a:xfrm>
          <a:noFill/>
        </p:spPr>
        <p:txBody>
          <a:bodyPr/>
          <a:lstStyle>
            <a:lvl1pPr>
              <a:defRPr lang="nl-NL" sz="4400" b="1" kern="120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7059B-52B7-4725-96FB-8DFB7378100B}" type="datetime1">
              <a:rPr lang="nl-BE" smtClean="0"/>
              <a:pPr/>
              <a:t>1/02/2021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12" name="Text Placeholder 2"/>
          <p:cNvSpPr>
            <a:spLocks noGrp="1"/>
          </p:cNvSpPr>
          <p:nvPr>
            <p:ph idx="1"/>
          </p:nvPr>
        </p:nvSpPr>
        <p:spPr>
          <a:xfrm>
            <a:off x="609600" y="1845893"/>
            <a:ext cx="10972800" cy="42802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baseline="0">
                <a:solidFill>
                  <a:srgbClr val="CC0000"/>
                </a:solidFill>
              </a:defRPr>
            </a:lvl1pPr>
            <a:lvl2pPr>
              <a:defRPr baseline="0">
                <a:solidFill>
                  <a:srgbClr val="004582"/>
                </a:solidFill>
              </a:defRPr>
            </a:lvl2pPr>
            <a:lvl3pPr>
              <a:defRPr baseline="0">
                <a:solidFill>
                  <a:srgbClr val="004582"/>
                </a:solidFill>
              </a:defRPr>
            </a:lvl3pPr>
            <a:lvl4pPr>
              <a:defRPr baseline="0">
                <a:solidFill>
                  <a:srgbClr val="004582"/>
                </a:solidFill>
              </a:defRPr>
            </a:lvl4pPr>
            <a:lvl5pPr>
              <a:defRPr baseline="0">
                <a:solidFill>
                  <a:srgbClr val="004582"/>
                </a:solidFill>
              </a:defRPr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4015017"/>
      </p:ext>
    </p:extLst>
  </p:cSld>
  <p:clrMapOvr>
    <a:masterClrMapping/>
  </p:clrMapOvr>
  <p:transition>
    <p:wipe dir="r"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rtslide">
    <p:bg>
      <p:bgPr>
        <a:solidFill>
          <a:srgbClr val="E000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1029319" y="4170507"/>
            <a:ext cx="9117367" cy="1594556"/>
          </a:xfrm>
          <a:ln w="76200" cmpd="sng">
            <a:solidFill>
              <a:srgbClr val="002757"/>
            </a:solidFill>
          </a:ln>
        </p:spPr>
        <p:txBody>
          <a:bodyPr lIns="180000" tIns="180000" rIns="180000" bIns="180000" anchor="ctr">
            <a:noAutofit/>
          </a:bodyPr>
          <a:lstStyle>
            <a:lvl1pPr algn="l">
              <a:defRPr sz="4400" b="1">
                <a:solidFill>
                  <a:srgbClr val="FFFFFF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nl-BE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816" y="1915202"/>
            <a:ext cx="4767749" cy="1650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767404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dia Optie 1 - Beeld 1">
    <p:bg>
      <p:bgPr>
        <a:blipFill dpi="0" rotWithShape="1">
          <a:blip r:embed="rId2">
            <a:alphaModFix amt="6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816056" y="4818952"/>
            <a:ext cx="9117366" cy="1594556"/>
          </a:xfrm>
          <a:ln w="76200" cmpd="sng">
            <a:solidFill>
              <a:schemeClr val="bg1"/>
            </a:solidFill>
          </a:ln>
        </p:spPr>
        <p:txBody>
          <a:bodyPr lIns="180000" tIns="180000" rIns="180000" bIns="180000" anchor="ctr">
            <a:noAutofit/>
          </a:bodyPr>
          <a:lstStyle>
            <a:lvl1pPr algn="l">
              <a:defRPr sz="4400" b="1">
                <a:solidFill>
                  <a:srgbClr val="002757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nl-BE" dirty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816" y="-914400"/>
            <a:ext cx="4500000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426012"/>
      </p:ext>
    </p:extLst>
  </p:cSld>
  <p:clrMapOvr>
    <a:masterClrMapping/>
  </p:clrMapOvr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dia Optie 1 - Beeld 2">
    <p:bg>
      <p:bgPr>
        <a:blipFill dpi="0" rotWithShape="1">
          <a:blip r:embed="rId2">
            <a:alphaModFix amt="6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/>
          </p:cNvSpPr>
          <p:nvPr/>
        </p:nvSpPr>
        <p:spPr>
          <a:xfrm>
            <a:off x="816058" y="4818952"/>
            <a:ext cx="9117367" cy="1594556"/>
          </a:xfrm>
          <a:prstGeom prst="rect">
            <a:avLst/>
          </a:prstGeom>
          <a:ln w="76200" cmpd="sng">
            <a:solidFill>
              <a:schemeClr val="bg1"/>
            </a:solidFill>
          </a:ln>
        </p:spPr>
        <p:txBody>
          <a:bodyPr vert="horz" lIns="180000" tIns="180000" rIns="180000" bIns="18000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0275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/>
              <a:t>KLIK OM DE STIJL TE BEWERKEN</a:t>
            </a:r>
            <a:endParaRPr lang="nl-BE" dirty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816" y="-914400"/>
            <a:ext cx="4500000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661612"/>
      </p:ext>
    </p:extLst>
  </p:cSld>
  <p:clrMapOvr>
    <a:masterClrMapping/>
  </p:clrMapOvr>
  <p:hf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dia Optie 2 - Rood">
    <p:bg>
      <p:bgPr>
        <a:solidFill>
          <a:srgbClr val="E000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/>
          <p:cNvSpPr>
            <a:spLocks noGrp="1" noChangeAspect="1"/>
          </p:cNvSpPr>
          <p:nvPr>
            <p:ph type="ctrTitle"/>
          </p:nvPr>
        </p:nvSpPr>
        <p:spPr>
          <a:xfrm>
            <a:off x="7118135" y="2717065"/>
            <a:ext cx="4741332" cy="2129220"/>
          </a:xfrm>
        </p:spPr>
        <p:txBody>
          <a:bodyPr anchor="t">
            <a:noAutofit/>
          </a:bodyPr>
          <a:lstStyle>
            <a:lvl1pPr algn="r">
              <a:defRPr sz="4800">
                <a:solidFill>
                  <a:srgbClr val="002757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BE" dirty="0"/>
          </a:p>
        </p:txBody>
      </p:sp>
      <p:sp>
        <p:nvSpPr>
          <p:cNvPr id="7" name="Ondertitel 2"/>
          <p:cNvSpPr>
            <a:spLocks noGrp="1" noChangeAspect="1"/>
          </p:cNvSpPr>
          <p:nvPr>
            <p:ph type="subTitle" idx="1"/>
          </p:nvPr>
        </p:nvSpPr>
        <p:spPr>
          <a:xfrm>
            <a:off x="7118135" y="4846283"/>
            <a:ext cx="4741332" cy="1637784"/>
          </a:xfrm>
          <a:noFill/>
        </p:spPr>
        <p:txBody>
          <a:bodyPr anchor="ctr">
            <a:noAutofit/>
          </a:bodyPr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BE" dirty="0"/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1653" y="589985"/>
            <a:ext cx="3387815" cy="1172554"/>
          </a:xfrm>
          <a:prstGeom prst="rect">
            <a:avLst/>
          </a:prstGeom>
        </p:spPr>
      </p:pic>
      <p:pic>
        <p:nvPicPr>
          <p:cNvPr id="2" name="Afbeelding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81867" y="-1615933"/>
            <a:ext cx="8100000" cy="81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66628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01.02.2021</a:t>
            </a:fld>
            <a:endParaRPr lang="de-D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349571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 Optie 2 - Wi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81867" y="-1615933"/>
            <a:ext cx="8100000" cy="8100000"/>
          </a:xfrm>
          <a:prstGeom prst="rect">
            <a:avLst/>
          </a:prstGeom>
        </p:spPr>
      </p:pic>
      <p:sp>
        <p:nvSpPr>
          <p:cNvPr id="5" name="Rectangle 3"/>
          <p:cNvSpPr/>
          <p:nvPr/>
        </p:nvSpPr>
        <p:spPr>
          <a:xfrm>
            <a:off x="0" y="4846284"/>
            <a:ext cx="12192000" cy="1646238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 noChangeAspect="1"/>
          </p:cNvSpPr>
          <p:nvPr>
            <p:ph type="ctrTitle"/>
          </p:nvPr>
        </p:nvSpPr>
        <p:spPr>
          <a:xfrm>
            <a:off x="7118133" y="2717065"/>
            <a:ext cx="4741332" cy="2129220"/>
          </a:xfrm>
        </p:spPr>
        <p:txBody>
          <a:bodyPr anchor="t">
            <a:noAutofit/>
          </a:bodyPr>
          <a:lstStyle>
            <a:lvl1pPr algn="l">
              <a:defRPr sz="4800">
                <a:solidFill>
                  <a:srgbClr val="002757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BE" dirty="0"/>
          </a:p>
        </p:txBody>
      </p:sp>
      <p:sp>
        <p:nvSpPr>
          <p:cNvPr id="3" name="Ondertitel 2"/>
          <p:cNvSpPr>
            <a:spLocks noGrp="1" noChangeAspect="1"/>
          </p:cNvSpPr>
          <p:nvPr>
            <p:ph type="subTitle" idx="1"/>
          </p:nvPr>
        </p:nvSpPr>
        <p:spPr>
          <a:xfrm>
            <a:off x="7118133" y="4846283"/>
            <a:ext cx="4741332" cy="1637784"/>
          </a:xfrm>
          <a:noFill/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BE" dirty="0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875" y="5183507"/>
            <a:ext cx="2760704" cy="955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126062"/>
      </p:ext>
    </p:extLst>
  </p:cSld>
  <p:clrMapOvr>
    <a:masterClrMapping/>
  </p:clrMapOvr>
  <p:hf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sisslide met titel - Opti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76778" y="365125"/>
            <a:ext cx="9948332" cy="1281113"/>
          </a:xfrm>
        </p:spPr>
        <p:txBody>
          <a:bodyPr>
            <a:noAutofit/>
          </a:bodyPr>
          <a:lstStyle/>
          <a:p>
            <a:r>
              <a:rPr lang="nl-NL"/>
              <a:t>Klik om stijl te bewerken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76777" y="1825624"/>
            <a:ext cx="9948333" cy="4750153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pic>
        <p:nvPicPr>
          <p:cNvPr id="9" name="Afbeelding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0418" y="-600957"/>
            <a:ext cx="2247195" cy="2247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317342"/>
      </p:ext>
    </p:extLst>
  </p:cSld>
  <p:clrMapOvr>
    <a:masterClrMapping/>
  </p:clrMapOvr>
  <p:hf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sisslide met titel - Opti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"/>
            <a:ext cx="12192000" cy="1184988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183340" y="0"/>
            <a:ext cx="9641770" cy="1184990"/>
          </a:xfr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309235" y="1464907"/>
            <a:ext cx="11515875" cy="5103844"/>
          </a:xfrm>
        </p:spPr>
        <p:txBody>
          <a:bodyPr/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 sz="3200"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 sz="2800">
                <a:solidFill>
                  <a:srgbClr val="002757"/>
                </a:solidFill>
              </a:defRPr>
            </a:lvl2pPr>
            <a:lvl3pPr>
              <a:defRPr sz="2400">
                <a:solidFill>
                  <a:srgbClr val="002757"/>
                </a:solidFill>
              </a:defRPr>
            </a:lvl3pPr>
            <a:lvl4pPr>
              <a:defRPr sz="2000"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94" y="122524"/>
            <a:ext cx="1929152" cy="667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761119"/>
      </p:ext>
    </p:extLst>
  </p:cSld>
  <p:clrMapOvr>
    <a:masterClrMapping/>
  </p:clrMapOvr>
  <p:hf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sisslide met titel - Opti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76778" y="365125"/>
            <a:ext cx="9948332" cy="1281113"/>
          </a:xfrm>
        </p:spPr>
        <p:txBody>
          <a:bodyPr>
            <a:noAutofit/>
          </a:bodyPr>
          <a:lstStyle/>
          <a:p>
            <a:r>
              <a:rPr lang="nl-NL"/>
              <a:t>Klik om stijl te bewerken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876777" y="1825625"/>
            <a:ext cx="9948333" cy="4242154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 dirty="0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983692"/>
      </p:ext>
    </p:extLst>
  </p:cSld>
  <p:clrMapOvr>
    <a:masterClrMapping/>
  </p:clrMapOvr>
  <p:hf hdr="0" ft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sslide_Zond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76777" y="268111"/>
            <a:ext cx="9948333" cy="5799668"/>
          </a:xfrm>
        </p:spPr>
        <p:txBody>
          <a:bodyPr wrap="none"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770622"/>
      </p:ext>
    </p:extLst>
  </p:cSld>
  <p:clrMapOvr>
    <a:masterClrMapping/>
  </p:clrMapOvr>
  <p:hf hdr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sslide met 2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62667" y="268111"/>
            <a:ext cx="4247621" cy="5799668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jdelijke aanduiding voor inhoud 2"/>
          <p:cNvSpPr>
            <a:spLocks noGrp="1"/>
          </p:cNvSpPr>
          <p:nvPr>
            <p:ph idx="10" hasCustomPrompt="1"/>
          </p:nvPr>
        </p:nvSpPr>
        <p:spPr>
          <a:xfrm>
            <a:off x="6347179" y="265289"/>
            <a:ext cx="5421488" cy="5799668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834327"/>
      </p:ext>
    </p:extLst>
  </p:cSld>
  <p:clrMapOvr>
    <a:masterClrMapping/>
  </p:clrMapOvr>
  <p:hf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sslide met 1 kolom + be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62667" y="268111"/>
            <a:ext cx="4247621" cy="5799668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6378575" y="0"/>
            <a:ext cx="5813425" cy="6858000"/>
          </a:xfrm>
        </p:spPr>
        <p:txBody>
          <a:bodyPr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641614"/>
      </p:ext>
    </p:extLst>
  </p:cSld>
  <p:clrMapOvr>
    <a:masterClrMapping/>
  </p:clrMapOvr>
  <p:hf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s slide beeld + logo roo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905000" y="0"/>
            <a:ext cx="10287000" cy="6858000"/>
          </a:xfrm>
        </p:spPr>
        <p:txBody>
          <a:bodyPr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6364" y="-440535"/>
            <a:ext cx="216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8269798"/>
      </p:ext>
    </p:extLst>
  </p:cSld>
  <p:clrMapOvr>
    <a:masterClrMapping/>
  </p:clrMapOvr>
  <p:hf hdr="0" ft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s slide beeld + logo blau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905000" y="0"/>
            <a:ext cx="10287000" cy="6858000"/>
          </a:xfrm>
        </p:spPr>
        <p:txBody>
          <a:bodyPr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" y="0"/>
            <a:ext cx="1721556" cy="6858000"/>
          </a:xfrm>
          <a:prstGeom prst="rect">
            <a:avLst/>
          </a:prstGeom>
          <a:solidFill>
            <a:srgbClr val="00275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4487" y="-487603"/>
            <a:ext cx="216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42132"/>
      </p:ext>
    </p:extLst>
  </p:cSld>
  <p:clrMapOvr>
    <a:masterClrMapping/>
  </p:clrMapOvr>
  <p:hf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ndertitel 2">
            <a:extLst>
              <a:ext uri="{FF2B5EF4-FFF2-40B4-BE49-F238E27FC236}">
                <a16:creationId xmlns:a16="http://schemas.microsoft.com/office/drawing/2014/main" id="{3180EA7F-5CEC-4ECF-98F8-0B9904C052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en-US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D2067DE-C209-4455-96BF-741B7A4DD5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A926A7-416D-4F74-9253-2E5D07A85377}" type="datetimeFigureOut">
              <a:rPr lang="en-US" smtClean="0"/>
              <a:t>2/1/2021</a:t>
            </a:fld>
            <a:endParaRPr lang="en-US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B55276A-B751-4483-972F-85FD08FCDE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5D01106E-1F71-4BA4-A96E-2EC5F5F19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36453-AAF0-4DAD-A15C-C0BD05D8D00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280323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01.02.2021</a:t>
            </a:fld>
            <a:endParaRPr lang="de-D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5781140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1664209"/>
          </a:xfrm>
          <a:prstGeom prst="rect">
            <a:avLst/>
          </a:prstGeom>
        </p:spPr>
      </p:pic>
      <p:sp>
        <p:nvSpPr>
          <p:cNvPr id="2" name="Title 1"/>
          <p:cNvSpPr>
            <a:spLocks noGrp="1" noChangeAspect="1"/>
          </p:cNvSpPr>
          <p:nvPr>
            <p:ph type="title"/>
          </p:nvPr>
        </p:nvSpPr>
        <p:spPr/>
        <p:txBody>
          <a:bodyPr/>
          <a:lstStyle>
            <a:lvl1pPr>
              <a:defRPr lang="nl-NL" sz="4400" b="1" kern="120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34D31-A3C5-416C-A6B5-8572557BB7D4}" type="datetimeFigureOut">
              <a:rPr lang="nl-BE" smtClean="0"/>
              <a:t>1/02/2021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7" name="Picture 8" descr="UCLL_MobyusLogo_CMYK_Ring.png"/>
          <p:cNvPicPr>
            <a:picLocks noChangeAspect="1"/>
          </p:cNvPicPr>
          <p:nvPr/>
        </p:nvPicPr>
        <p:blipFill rotWithShape="1">
          <a:blip r:embed="rId3" cstate="print">
            <a:alphaModFix amt="2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3397220"/>
            <a:ext cx="4591359" cy="3460781"/>
          </a:xfrm>
          <a:prstGeom prst="rect">
            <a:avLst/>
          </a:prstGeom>
        </p:spPr>
      </p:pic>
      <p:pic>
        <p:nvPicPr>
          <p:cNvPr id="8" name="Picture 9" descr="UCLL_MobyusLogo_RGB_Baseline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413461" y="6142613"/>
            <a:ext cx="3778539" cy="707139"/>
          </a:xfrm>
          <a:prstGeom prst="rect">
            <a:avLst/>
          </a:prstGeom>
        </p:spPr>
      </p:pic>
      <p:sp>
        <p:nvSpPr>
          <p:cNvPr id="12" name="Text Placeholder 2"/>
          <p:cNvSpPr>
            <a:spLocks noGrp="1"/>
          </p:cNvSpPr>
          <p:nvPr>
            <p:ph idx="1"/>
          </p:nvPr>
        </p:nvSpPr>
        <p:spPr>
          <a:xfrm>
            <a:off x="609600" y="1844824"/>
            <a:ext cx="10972800" cy="42813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baseline="0">
                <a:solidFill>
                  <a:srgbClr val="CC0000"/>
                </a:solidFill>
              </a:defRPr>
            </a:lvl1pPr>
            <a:lvl2pPr>
              <a:defRPr baseline="0">
                <a:solidFill>
                  <a:srgbClr val="004582"/>
                </a:solidFill>
              </a:defRPr>
            </a:lvl2pPr>
            <a:lvl3pPr>
              <a:defRPr baseline="0">
                <a:solidFill>
                  <a:srgbClr val="004582"/>
                </a:solidFill>
              </a:defRPr>
            </a:lvl3pPr>
            <a:lvl4pPr>
              <a:defRPr baseline="0">
                <a:solidFill>
                  <a:srgbClr val="004582"/>
                </a:solidFill>
              </a:defRPr>
            </a:lvl4pPr>
            <a:lvl5pPr>
              <a:defRPr baseline="0">
                <a:solidFill>
                  <a:srgbClr val="004582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0114429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01.02.2021</a:t>
            </a:fld>
            <a:endParaRPr lang="de-DE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483159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01.02.2021</a:t>
            </a:fld>
            <a:endParaRPr lang="de-DE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77826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01.02.2021</a:t>
            </a:fld>
            <a:endParaRPr lang="de-DE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96041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01.02.2021</a:t>
            </a:fld>
            <a:endParaRPr lang="de-D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8389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01.02.2021</a:t>
            </a:fld>
            <a:endParaRPr lang="de-D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292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8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5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953BDC-9EAE-49FE-9892-958C9F845175}" type="datetimeFigureOut">
              <a:rPr lang="de-DE" smtClean="0"/>
              <a:t>01.02.2021</a:t>
            </a:fld>
            <a:endParaRPr lang="de-D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D814C8-F66B-4915-9FEC-D62A1DED08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10546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l-NL" dirty="0"/>
              <a:t>KLIK OM DE STIJL TE BEWERKEN</a:t>
            </a:r>
            <a:endParaRPr lang="nl-BE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8200" y="1825626"/>
            <a:ext cx="10515600" cy="47501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052553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  <p:transition>
    <p:wipe dir="r"/>
  </p:transition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rgbClr val="002757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l-NL" dirty="0"/>
              <a:t>KLIK OM DE STIJL TE BEWERKEN</a:t>
            </a:r>
            <a:endParaRPr lang="nl-BE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47501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0126761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  <p:sldLayoutId id="2147483713" r:id="rId12"/>
    <p:sldLayoutId id="2147483714" r:id="rId13"/>
    <p:sldLayoutId id="2147483715" r:id="rId14"/>
    <p:sldLayoutId id="2147483716" r:id="rId15"/>
  </p:sldLayoutIdLst>
  <p:transition>
    <p:wipe dir="r"/>
  </p:transition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>
          <a:solidFill>
            <a:srgbClr val="002757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hecryptocrew.com/2013/03/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mailto:robbe.decraemer@ucll.be" TargetMode="External"/><Relationship Id="rId1" Type="http://schemas.openxmlformats.org/officeDocument/2006/relationships/slideLayout" Target="../slideLayouts/slideLayout3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toledo.ucll.be/" TargetMode="External"/><Relationship Id="rId1" Type="http://schemas.openxmlformats.org/officeDocument/2006/relationships/slideLayout" Target="../slideLayouts/slideLayout3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nl-BE" dirty="0"/>
              <a:t>Windows Network </a:t>
            </a:r>
            <a:r>
              <a:rPr lang="nl-BE" dirty="0" err="1"/>
              <a:t>Infrastructure</a:t>
            </a:r>
            <a:br>
              <a:rPr lang="nl-BE" dirty="0"/>
            </a:br>
            <a:br>
              <a:rPr lang="nl-BE" dirty="0"/>
            </a:br>
            <a:r>
              <a:rPr lang="nl-BE" dirty="0"/>
              <a:t>Inleiding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4294967295"/>
          </p:nvPr>
        </p:nvSpPr>
        <p:spPr>
          <a:xfrm>
            <a:off x="85344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1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798917668"/>
      </p:ext>
    </p:extLst>
  </p:cSld>
  <p:clrMapOvr>
    <a:masterClrMapping/>
  </p:clrMapOvr>
  <p:transition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ianummer 3"/>
          <p:cNvSpPr>
            <a:spLocks noGrp="1"/>
          </p:cNvSpPr>
          <p:nvPr>
            <p:ph type="sldNum" sz="quarter" idx="4294967295"/>
          </p:nvPr>
        </p:nvSpPr>
        <p:spPr>
          <a:xfrm>
            <a:off x="85344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10</a:t>
            </a:fld>
            <a:endParaRPr lang="nl-BE"/>
          </a:p>
        </p:txBody>
      </p:sp>
      <p:sp>
        <p:nvSpPr>
          <p:cNvPr id="7" name="Tijdelijke aanduiding voor inhoud 8">
            <a:extLst>
              <a:ext uri="{FF2B5EF4-FFF2-40B4-BE49-F238E27FC236}">
                <a16:creationId xmlns:a16="http://schemas.microsoft.com/office/drawing/2014/main" id="{4E01BDCD-C1F4-4F51-9564-6C4C2AC369F2}"/>
              </a:ext>
            </a:extLst>
          </p:cNvPr>
          <p:cNvSpPr txBox="1">
            <a:spLocks/>
          </p:cNvSpPr>
          <p:nvPr/>
        </p:nvSpPr>
        <p:spPr>
          <a:xfrm>
            <a:off x="2351584" y="620689"/>
            <a:ext cx="6931320" cy="646289"/>
          </a:xfrm>
          <a:prstGeom prst="rect">
            <a:avLst/>
          </a:prstGeom>
          <a:solidFill>
            <a:srgbClr val="002757"/>
          </a:solidFill>
        </p:spPr>
        <p:txBody>
          <a:bodyPr vert="horz" lIns="91440" tIns="45720" rIns="91440" bIns="45720" rtlCol="0" anchor="ctr">
            <a:noAutofit/>
          </a:bodyPr>
          <a:lstStyle>
            <a:lvl1pPr marL="264319" indent="-264319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1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600075" indent="-25717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2757"/>
              </a:buClr>
              <a:buFont typeface="Wingdings" charset="2"/>
              <a:buChar char="§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BE" sz="2800" dirty="0">
                <a:solidFill>
                  <a:schemeClr val="bg1"/>
                </a:solidFill>
              </a:rPr>
              <a:t>Introductie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9" name="Tijdelijke aanduiding voor inhoud 8">
            <a:extLst>
              <a:ext uri="{FF2B5EF4-FFF2-40B4-BE49-F238E27FC236}">
                <a16:creationId xmlns:a16="http://schemas.microsoft.com/office/drawing/2014/main" id="{4CE56F9A-52B7-4A25-959E-17FBFB0BD7F9}"/>
              </a:ext>
            </a:extLst>
          </p:cNvPr>
          <p:cNvSpPr txBox="1">
            <a:spLocks/>
          </p:cNvSpPr>
          <p:nvPr/>
        </p:nvSpPr>
        <p:spPr>
          <a:xfrm>
            <a:off x="2351584" y="1556792"/>
            <a:ext cx="6931320" cy="646289"/>
          </a:xfrm>
          <a:prstGeom prst="rect">
            <a:avLst/>
          </a:prstGeom>
          <a:solidFill>
            <a:srgbClr val="002757"/>
          </a:solidFill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BE">
                <a:solidFill>
                  <a:schemeClr val="bg1"/>
                </a:solidFill>
              </a:rPr>
              <a:t>Overzicht</a:t>
            </a:r>
          </a:p>
        </p:txBody>
      </p:sp>
      <p:sp>
        <p:nvSpPr>
          <p:cNvPr id="11" name="Tijdelijke aanduiding voor inhoud 8">
            <a:extLst>
              <a:ext uri="{FF2B5EF4-FFF2-40B4-BE49-F238E27FC236}">
                <a16:creationId xmlns:a16="http://schemas.microsoft.com/office/drawing/2014/main" id="{A7508426-BCBA-4C94-AC6C-48B0440E005C}"/>
              </a:ext>
            </a:extLst>
          </p:cNvPr>
          <p:cNvSpPr txBox="1">
            <a:spLocks/>
          </p:cNvSpPr>
          <p:nvPr/>
        </p:nvSpPr>
        <p:spPr>
          <a:xfrm>
            <a:off x="2351584" y="2491341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nl-BE">
                <a:solidFill>
                  <a:schemeClr val="bg1"/>
                </a:solidFill>
                <a:ea typeface="Tahoma"/>
                <a:cs typeface="Tahoma"/>
              </a:rPr>
              <a:t>Active Directory Domain Services</a:t>
            </a:r>
            <a:endParaRPr lang="nl-BE">
              <a:solidFill>
                <a:schemeClr val="bg1"/>
              </a:solidFill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55543666"/>
      </p:ext>
    </p:extLst>
  </p:cSld>
  <p:clrMapOvr>
    <a:masterClrMapping/>
  </p:clrMapOvr>
  <p:transition>
    <p:wipe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/>
              <a:t>Overzicht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" b="1"/>
              <a:t>Probleemopstelling</a:t>
            </a:r>
            <a:endParaRPr lang="en" b="1">
              <a:ea typeface="Tahoma"/>
              <a:cs typeface="Tahoma"/>
            </a:endParaRPr>
          </a:p>
          <a:p>
            <a:pPr lvl="1"/>
            <a:endParaRPr lang="en" b="1" dirty="0">
              <a:ea typeface="Tahoma"/>
              <a:cs typeface="Tahoma"/>
            </a:endParaRPr>
          </a:p>
          <a:p>
            <a:pPr lvl="1"/>
            <a:r>
              <a:rPr lang="en">
                <a:ea typeface="Tahoma"/>
                <a:cs typeface="Tahoma"/>
              </a:rPr>
              <a:t>De hogeschool Cosci </a:t>
            </a:r>
            <a:br>
              <a:rPr lang="en" dirty="0">
                <a:ea typeface="Tahoma"/>
                <a:cs typeface="Tahoma"/>
              </a:rPr>
            </a:br>
            <a:r>
              <a:rPr lang="en">
                <a:ea typeface="Tahoma"/>
                <a:cs typeface="Tahoma"/>
              </a:rPr>
              <a:t>heeft 70-tal Windows PC's</a:t>
            </a:r>
            <a:endParaRPr lang="en"/>
          </a:p>
          <a:p>
            <a:pPr lvl="1"/>
            <a:endParaRPr lang="en" dirty="0">
              <a:ea typeface="Tahoma"/>
              <a:cs typeface="Tahoma"/>
            </a:endParaRPr>
          </a:p>
          <a:p>
            <a:pPr lvl="1"/>
            <a:r>
              <a:rPr lang="en">
                <a:ea typeface="Tahoma"/>
                <a:cs typeface="Tahoma"/>
              </a:rPr>
              <a:t>ICT moet zonder een</a:t>
            </a:r>
            <a:br>
              <a:rPr lang="en" dirty="0">
                <a:ea typeface="Tahoma"/>
                <a:cs typeface="Tahoma"/>
              </a:rPr>
            </a:br>
            <a:r>
              <a:rPr lang="en">
                <a:ea typeface="Tahoma"/>
                <a:cs typeface="Tahoma"/>
              </a:rPr>
              <a:t>infrastructuur elke PC</a:t>
            </a:r>
            <a:br>
              <a:rPr lang="en" dirty="0">
                <a:ea typeface="Tahoma"/>
                <a:cs typeface="Tahoma"/>
              </a:rPr>
            </a:br>
            <a:r>
              <a:rPr lang="en">
                <a:ea typeface="Tahoma"/>
                <a:cs typeface="Tahoma"/>
              </a:rPr>
              <a:t>apart instellen en alle</a:t>
            </a:r>
            <a:br>
              <a:rPr lang="en" dirty="0">
                <a:ea typeface="Tahoma"/>
                <a:cs typeface="Tahoma"/>
              </a:rPr>
            </a:br>
            <a:r>
              <a:rPr lang="en">
                <a:ea typeface="Tahoma"/>
                <a:cs typeface="Tahoma"/>
              </a:rPr>
              <a:t>gebruikers opzetten</a:t>
            </a:r>
            <a:endParaRPr lang="en" dirty="0">
              <a:ea typeface="Tahoma"/>
              <a:cs typeface="Tahoma"/>
            </a:endParaRPr>
          </a:p>
          <a:p>
            <a:pPr lvl="1"/>
            <a:endParaRPr lang="en" dirty="0">
              <a:ea typeface="Tahoma"/>
              <a:cs typeface="Tahoma"/>
            </a:endParaRPr>
          </a:p>
          <a:p>
            <a:pPr lvl="1"/>
            <a:r>
              <a:rPr lang="en">
                <a:ea typeface="Tahoma"/>
                <a:cs typeface="Tahoma"/>
              </a:rPr>
              <a:t>Dit kan </a:t>
            </a:r>
            <a:r>
              <a:rPr lang="nl"/>
              <a:t>efficiënter</a:t>
            </a:r>
            <a:r>
              <a:rPr lang="en">
                <a:ea typeface="Tahoma"/>
                <a:cs typeface="Tahoma"/>
              </a:rPr>
              <a:t>!</a:t>
            </a:r>
            <a:endParaRPr lang="en" dirty="0">
              <a:ea typeface="Tahoma"/>
              <a:cs typeface="Tahoma"/>
            </a:endParaRPr>
          </a:p>
          <a:p>
            <a:pPr lvl="1"/>
            <a:endParaRPr lang="en" dirty="0">
              <a:ea typeface="Tahoma"/>
              <a:cs typeface="Tahoma"/>
            </a:endParaRPr>
          </a:p>
          <a:p>
            <a:pPr lvl="1"/>
            <a:endParaRPr lang="en" dirty="0">
              <a:ea typeface="Tahoma"/>
              <a:cs typeface="Tahoma"/>
            </a:endParaRPr>
          </a:p>
          <a:p>
            <a:pPr lvl="1"/>
            <a:endParaRPr lang="en" dirty="0">
              <a:ea typeface="Tahoma"/>
              <a:cs typeface="Tahoma"/>
            </a:endParaRPr>
          </a:p>
          <a:p>
            <a:pPr lvl="1"/>
            <a:endParaRPr lang="en" b="1" dirty="0">
              <a:ea typeface="Tahoma"/>
              <a:cs typeface="Tahoma"/>
            </a:endParaRPr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11</a:t>
            </a:fld>
            <a:endParaRPr lang="nl-BE"/>
          </a:p>
        </p:txBody>
      </p:sp>
      <p:pic>
        <p:nvPicPr>
          <p:cNvPr id="2" name="Afbeelding 3">
            <a:extLst>
              <a:ext uri="{FF2B5EF4-FFF2-40B4-BE49-F238E27FC236}">
                <a16:creationId xmlns:a16="http://schemas.microsoft.com/office/drawing/2014/main" id="{2C05CC4E-109D-4246-A3ED-69D693AABE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8851" y="1260049"/>
            <a:ext cx="5422490" cy="5507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228840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/>
              <a:t>Overzicht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" b="1"/>
              <a:t>LDAP</a:t>
            </a:r>
            <a:endParaRPr lang="en" b="1">
              <a:ea typeface="Tahoma"/>
              <a:cs typeface="Tahoma"/>
            </a:endParaRPr>
          </a:p>
          <a:p>
            <a:pPr lvl="1"/>
            <a:r>
              <a:rPr lang="en"/>
              <a:t>Lightweight Directory Access Protocol</a:t>
            </a:r>
            <a:endParaRPr lang="en">
              <a:ea typeface="Tahoma"/>
              <a:cs typeface="Tahoma"/>
            </a:endParaRPr>
          </a:p>
          <a:p>
            <a:pPr lvl="1"/>
            <a:endParaRPr lang="en" dirty="0">
              <a:ea typeface="Tahoma"/>
              <a:cs typeface="Tahoma"/>
            </a:endParaRPr>
          </a:p>
          <a:p>
            <a:pPr lvl="1"/>
            <a:r>
              <a:rPr lang="en">
                <a:ea typeface="Tahoma"/>
                <a:cs typeface="Tahoma"/>
              </a:rPr>
              <a:t>Centrale opslag voor directory informatie</a:t>
            </a:r>
            <a:endParaRPr lang="en" dirty="0">
              <a:ea typeface="Tahoma"/>
              <a:cs typeface="Tahoma"/>
            </a:endParaRPr>
          </a:p>
          <a:p>
            <a:pPr lvl="2"/>
            <a:r>
              <a:rPr lang="en">
                <a:ea typeface="Tahoma"/>
                <a:cs typeface="Tahoma"/>
              </a:rPr>
              <a:t>Bijvoorbeeld logins en computers</a:t>
            </a:r>
            <a:endParaRPr lang="en" dirty="0">
              <a:ea typeface="Tahoma"/>
              <a:cs typeface="Tahoma"/>
            </a:endParaRPr>
          </a:p>
          <a:p>
            <a:pPr lvl="1">
              <a:buFont typeface="Wingdings" panose="020B0604020202020204" pitchFamily="34" charset="0"/>
            </a:pPr>
            <a:endParaRPr lang="en" dirty="0">
              <a:ea typeface="Tahoma"/>
              <a:cs typeface="Tahoma"/>
            </a:endParaRPr>
          </a:p>
          <a:p>
            <a:pPr lvl="1">
              <a:buFont typeface="Wingdings" panose="020B0604020202020204" pitchFamily="34" charset="0"/>
            </a:pPr>
            <a:r>
              <a:rPr lang="en">
                <a:ea typeface="Tahoma"/>
                <a:cs typeface="Tahoma"/>
              </a:rPr>
              <a:t>Heel wat implementaties</a:t>
            </a:r>
            <a:endParaRPr lang="en" dirty="0">
              <a:ea typeface="Tahoma"/>
              <a:cs typeface="Tahoma"/>
            </a:endParaRPr>
          </a:p>
          <a:p>
            <a:pPr lvl="2"/>
            <a:r>
              <a:rPr lang="en">
                <a:ea typeface="+mn-lt"/>
                <a:cs typeface="+mn-lt"/>
              </a:rPr>
              <a:t>OpenLDAP, Samba, FreeIPA, </a:t>
            </a:r>
            <a:br>
              <a:rPr lang="en" dirty="0">
                <a:ea typeface="+mn-lt"/>
                <a:cs typeface="+mn-lt"/>
              </a:rPr>
            </a:br>
            <a:r>
              <a:rPr lang="en">
                <a:ea typeface="+mn-lt"/>
                <a:cs typeface="+mn-lt"/>
              </a:rPr>
              <a:t>389 Directory Server</a:t>
            </a:r>
            <a:endParaRPr lang="en" dirty="0">
              <a:ea typeface="+mn-lt"/>
              <a:cs typeface="+mn-lt"/>
            </a:endParaRPr>
          </a:p>
          <a:p>
            <a:pPr lvl="1">
              <a:buFont typeface="Wingdings" panose="020B0604020202020204" pitchFamily="34" charset="0"/>
              <a:buChar char="§"/>
            </a:pPr>
            <a:endParaRPr lang="en" dirty="0">
              <a:ea typeface="Tahoma"/>
              <a:cs typeface="Tahoma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">
                <a:ea typeface="Tahoma"/>
                <a:cs typeface="Tahoma"/>
              </a:rPr>
              <a:t>Active Directory wordt verreweg het meest gebruikt</a:t>
            </a:r>
            <a:endParaRPr lang="en" dirty="0">
              <a:ea typeface="Tahoma"/>
              <a:cs typeface="Tahoma"/>
            </a:endParaRPr>
          </a:p>
          <a:p>
            <a:pPr lvl="2"/>
            <a:endParaRPr lang="en" dirty="0">
              <a:ea typeface="Tahoma"/>
              <a:cs typeface="Tahoma"/>
            </a:endParaRPr>
          </a:p>
          <a:p>
            <a:pPr lvl="1"/>
            <a:endParaRPr lang="en" dirty="0">
              <a:ea typeface="Tahoma"/>
              <a:cs typeface="Tahoma"/>
            </a:endParaRPr>
          </a:p>
          <a:p>
            <a:pPr lvl="1"/>
            <a:endParaRPr lang="en" dirty="0">
              <a:ea typeface="Tahoma"/>
              <a:cs typeface="Tahoma"/>
            </a:endParaRPr>
          </a:p>
          <a:p>
            <a:pPr lvl="1"/>
            <a:endParaRPr lang="en" dirty="0">
              <a:ea typeface="Tahoma"/>
              <a:cs typeface="Tahoma"/>
            </a:endParaRPr>
          </a:p>
          <a:p>
            <a:pPr lvl="1"/>
            <a:endParaRPr lang="en" b="1" dirty="0">
              <a:ea typeface="Tahoma"/>
              <a:cs typeface="Tahoma"/>
            </a:endParaRPr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12</a:t>
            </a:fld>
            <a:endParaRPr lang="nl-BE"/>
          </a:p>
        </p:txBody>
      </p:sp>
      <p:pic>
        <p:nvPicPr>
          <p:cNvPr id="2" name="Afbeelding 3">
            <a:extLst>
              <a:ext uri="{FF2B5EF4-FFF2-40B4-BE49-F238E27FC236}">
                <a16:creationId xmlns:a16="http://schemas.microsoft.com/office/drawing/2014/main" id="{2C05CC4E-109D-4246-A3ED-69D693AABE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3289" y="1805739"/>
            <a:ext cx="3426542" cy="3482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6699338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/>
              <a:t>Overzicht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" b="1"/>
              <a:t>Waarom Windows (ADDS)?</a:t>
            </a:r>
            <a:endParaRPr lang="en" b="1">
              <a:ea typeface="Tahoma"/>
              <a:cs typeface="Tahoma"/>
            </a:endParaRPr>
          </a:p>
          <a:p>
            <a:pPr lvl="1"/>
            <a:endParaRPr lang="en" b="1" dirty="0">
              <a:ea typeface="Tahoma"/>
              <a:cs typeface="Tahoma"/>
            </a:endParaRPr>
          </a:p>
          <a:p>
            <a:pPr lvl="1"/>
            <a:r>
              <a:rPr lang="en">
                <a:ea typeface="Tahoma"/>
                <a:cs typeface="Tahoma"/>
              </a:rPr>
              <a:t>Meest gebruikte besturingssysteem op de werkvloer</a:t>
            </a:r>
          </a:p>
          <a:p>
            <a:pPr lvl="1"/>
            <a:endParaRPr lang="en" dirty="0">
              <a:ea typeface="Tahoma"/>
              <a:cs typeface="Tahoma"/>
            </a:endParaRPr>
          </a:p>
          <a:p>
            <a:pPr lvl="1"/>
            <a:r>
              <a:rPr lang="en">
                <a:ea typeface="Tahoma"/>
                <a:cs typeface="Tahoma"/>
              </a:rPr>
              <a:t>Windows werkt goed samen met Windows</a:t>
            </a:r>
            <a:endParaRPr lang="en" dirty="0">
              <a:ea typeface="Tahoma"/>
              <a:cs typeface="Tahoma"/>
            </a:endParaRPr>
          </a:p>
          <a:p>
            <a:pPr lvl="1"/>
            <a:endParaRPr lang="en" dirty="0">
              <a:ea typeface="Tahoma"/>
              <a:cs typeface="Tahoma"/>
            </a:endParaRPr>
          </a:p>
          <a:p>
            <a:pPr lvl="1"/>
            <a:r>
              <a:rPr lang="en">
                <a:ea typeface="Tahoma"/>
                <a:cs typeface="Tahoma"/>
              </a:rPr>
              <a:t>Active Directory is heel gebruiksvriendelijk</a:t>
            </a:r>
            <a:endParaRPr lang="en" dirty="0">
              <a:ea typeface="Tahoma"/>
              <a:cs typeface="Tahoma"/>
            </a:endParaRPr>
          </a:p>
          <a:p>
            <a:pPr lvl="2">
              <a:buFont typeface="Arial" charset="2"/>
            </a:pPr>
            <a:r>
              <a:rPr lang="en">
                <a:ea typeface="Tahoma"/>
                <a:cs typeface="Tahoma"/>
              </a:rPr>
              <a:t>Eenvoudig op te zetten</a:t>
            </a:r>
            <a:endParaRPr lang="en" dirty="0">
              <a:ea typeface="Tahoma"/>
              <a:cs typeface="Tahoma"/>
            </a:endParaRPr>
          </a:p>
          <a:p>
            <a:pPr lvl="2">
              <a:buFont typeface="Arial" charset="2"/>
            </a:pPr>
            <a:r>
              <a:rPr lang="en">
                <a:ea typeface="Tahoma"/>
                <a:cs typeface="Tahoma"/>
              </a:rPr>
              <a:t>Eenvoudig te beheren</a:t>
            </a:r>
            <a:endParaRPr lang="en" dirty="0">
              <a:ea typeface="Tahoma"/>
              <a:cs typeface="Tahoma"/>
            </a:endParaRPr>
          </a:p>
          <a:p>
            <a:pPr lvl="2"/>
            <a:endParaRPr lang="en" dirty="0">
              <a:ea typeface="Tahoma"/>
              <a:cs typeface="Tahoma"/>
            </a:endParaRPr>
          </a:p>
          <a:p>
            <a:pPr lvl="1"/>
            <a:endParaRPr lang="en" dirty="0">
              <a:ea typeface="Tahoma"/>
              <a:cs typeface="Tahoma"/>
            </a:endParaRPr>
          </a:p>
          <a:p>
            <a:pPr lvl="1"/>
            <a:endParaRPr lang="en" dirty="0">
              <a:ea typeface="Tahoma"/>
              <a:cs typeface="Tahoma"/>
            </a:endParaRPr>
          </a:p>
          <a:p>
            <a:pPr lvl="1"/>
            <a:endParaRPr lang="en" dirty="0">
              <a:ea typeface="Tahoma"/>
              <a:cs typeface="Tahoma"/>
            </a:endParaRPr>
          </a:p>
          <a:p>
            <a:pPr lvl="1"/>
            <a:endParaRPr lang="en" b="1" dirty="0">
              <a:ea typeface="Tahoma"/>
              <a:cs typeface="Tahoma"/>
            </a:endParaRPr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13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166161910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/>
              <a:t>Overzicht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" b="1">
                <a:ea typeface="Tahoma"/>
                <a:cs typeface="Tahoma"/>
              </a:rPr>
              <a:t>Windows infrastructuur</a:t>
            </a:r>
            <a:endParaRPr lang="en" b="1" dirty="0">
              <a:ea typeface="Tahoma"/>
              <a:cs typeface="Tahoma"/>
            </a:endParaRPr>
          </a:p>
          <a:p>
            <a:pPr lvl="1"/>
            <a:endParaRPr lang="en" b="1" dirty="0">
              <a:ea typeface="Tahoma"/>
              <a:cs typeface="Tahoma"/>
            </a:endParaRPr>
          </a:p>
          <a:p>
            <a:pPr lvl="1"/>
            <a:r>
              <a:rPr lang="en">
                <a:ea typeface="Tahoma"/>
                <a:cs typeface="Tahoma"/>
              </a:rPr>
              <a:t>Een Windows server als</a:t>
            </a:r>
            <a:br>
              <a:rPr lang="en" dirty="0">
                <a:ea typeface="Tahoma"/>
                <a:cs typeface="Tahoma"/>
              </a:rPr>
            </a:br>
            <a:r>
              <a:rPr lang="en">
                <a:ea typeface="Tahoma"/>
                <a:cs typeface="Tahoma"/>
              </a:rPr>
              <a:t>domain controller op het intranet</a:t>
            </a:r>
            <a:endParaRPr lang="en" dirty="0">
              <a:ea typeface="Tahoma"/>
              <a:cs typeface="Tahoma"/>
            </a:endParaRPr>
          </a:p>
          <a:p>
            <a:pPr lvl="2"/>
            <a:r>
              <a:rPr lang="en">
                <a:ea typeface="Tahoma"/>
                <a:cs typeface="Tahoma"/>
              </a:rPr>
              <a:t>Active Directory Domain Services (ADDS)</a:t>
            </a:r>
            <a:endParaRPr lang="en" dirty="0">
              <a:ea typeface="Tahoma"/>
              <a:cs typeface="Tahoma"/>
            </a:endParaRPr>
          </a:p>
          <a:p>
            <a:pPr lvl="1"/>
            <a:endParaRPr lang="en" dirty="0">
              <a:ea typeface="Tahoma"/>
              <a:cs typeface="Tahoma"/>
            </a:endParaRPr>
          </a:p>
          <a:p>
            <a:pPr lvl="1"/>
            <a:r>
              <a:rPr lang="en">
                <a:ea typeface="Tahoma"/>
                <a:cs typeface="Tahoma"/>
              </a:rPr>
              <a:t>Alle Windows PC's en andere</a:t>
            </a:r>
            <a:br>
              <a:rPr lang="en" dirty="0">
                <a:ea typeface="Tahoma"/>
                <a:cs typeface="Tahoma"/>
              </a:rPr>
            </a:br>
            <a:r>
              <a:rPr lang="en">
                <a:ea typeface="Tahoma"/>
                <a:cs typeface="Tahoma"/>
              </a:rPr>
              <a:t>Windows servers melden zich dan aan</a:t>
            </a:r>
            <a:br>
              <a:rPr lang="en" dirty="0">
                <a:ea typeface="Tahoma"/>
                <a:cs typeface="Tahoma"/>
              </a:rPr>
            </a:br>
            <a:r>
              <a:rPr lang="en" dirty="0">
                <a:ea typeface="Tahoma"/>
                <a:cs typeface="Tahoma"/>
              </a:rPr>
              <a:t>op dit domain</a:t>
            </a:r>
          </a:p>
          <a:p>
            <a:pPr lvl="2"/>
            <a:endParaRPr lang="en" dirty="0">
              <a:ea typeface="Tahoma"/>
              <a:cs typeface="Tahoma"/>
            </a:endParaRPr>
          </a:p>
          <a:p>
            <a:pPr lvl="1"/>
            <a:endParaRPr lang="en" dirty="0">
              <a:ea typeface="Tahoma"/>
              <a:cs typeface="Tahoma"/>
            </a:endParaRPr>
          </a:p>
          <a:p>
            <a:pPr lvl="1"/>
            <a:endParaRPr lang="en" dirty="0">
              <a:ea typeface="Tahoma"/>
              <a:cs typeface="Tahoma"/>
            </a:endParaRPr>
          </a:p>
          <a:p>
            <a:pPr lvl="1"/>
            <a:endParaRPr lang="en" dirty="0">
              <a:ea typeface="Tahoma"/>
              <a:cs typeface="Tahoma"/>
            </a:endParaRPr>
          </a:p>
          <a:p>
            <a:pPr lvl="1"/>
            <a:endParaRPr lang="en" b="1" dirty="0">
              <a:ea typeface="Tahoma"/>
              <a:cs typeface="Tahoma"/>
            </a:endParaRPr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14</a:t>
            </a:fld>
            <a:endParaRPr lang="nl-BE"/>
          </a:p>
        </p:txBody>
      </p:sp>
      <p:pic>
        <p:nvPicPr>
          <p:cNvPr id="2" name="Afbeelding 3">
            <a:extLst>
              <a:ext uri="{FF2B5EF4-FFF2-40B4-BE49-F238E27FC236}">
                <a16:creationId xmlns:a16="http://schemas.microsoft.com/office/drawing/2014/main" id="{46FF1168-6DDD-408A-889A-C3182F6F7B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3020" y="1633310"/>
            <a:ext cx="3859161" cy="4648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148093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/>
              <a:t>Overzicht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" b="1">
                <a:ea typeface="Tahoma"/>
                <a:cs typeface="Tahoma"/>
              </a:rPr>
              <a:t>Windows infrastructuur</a:t>
            </a:r>
            <a:endParaRPr lang="en" b="1" dirty="0">
              <a:ea typeface="Tahoma"/>
              <a:cs typeface="Tahoma"/>
            </a:endParaRPr>
          </a:p>
          <a:p>
            <a:pPr lvl="2"/>
            <a:endParaRPr lang="en" dirty="0">
              <a:ea typeface="Tahoma"/>
              <a:cs typeface="Tahoma"/>
            </a:endParaRPr>
          </a:p>
          <a:p>
            <a:pPr lvl="1"/>
            <a:r>
              <a:rPr lang="en">
                <a:ea typeface="Tahoma"/>
                <a:cs typeface="Tahoma"/>
              </a:rPr>
              <a:t>Active Directory Domain Services</a:t>
            </a:r>
            <a:endParaRPr lang="en" dirty="0">
              <a:ea typeface="Tahoma"/>
              <a:cs typeface="Tahoma"/>
            </a:endParaRPr>
          </a:p>
          <a:p>
            <a:pPr lvl="1"/>
            <a:endParaRPr lang="en" dirty="0">
              <a:ea typeface="Tahoma"/>
              <a:cs typeface="Tahoma"/>
            </a:endParaRPr>
          </a:p>
          <a:p>
            <a:pPr lvl="1"/>
            <a:r>
              <a:rPr lang="en">
                <a:ea typeface="Tahoma"/>
                <a:cs typeface="Tahoma"/>
              </a:rPr>
              <a:t>Domain Name System</a:t>
            </a:r>
            <a:endParaRPr lang="en" dirty="0">
              <a:ea typeface="Tahoma"/>
              <a:cs typeface="Tahoma"/>
            </a:endParaRPr>
          </a:p>
          <a:p>
            <a:pPr lvl="1"/>
            <a:endParaRPr lang="en" dirty="0">
              <a:ea typeface="Tahoma"/>
              <a:cs typeface="Tahoma"/>
            </a:endParaRPr>
          </a:p>
          <a:p>
            <a:pPr lvl="1"/>
            <a:r>
              <a:rPr lang="en">
                <a:ea typeface="+mn-lt"/>
                <a:cs typeface="+mn-lt"/>
              </a:rPr>
              <a:t>Dynamic Host Configuration Protocol</a:t>
            </a:r>
            <a:endParaRPr lang="en" dirty="0">
              <a:ea typeface="Tahoma"/>
              <a:cs typeface="Tahoma"/>
            </a:endParaRPr>
          </a:p>
          <a:p>
            <a:pPr lvl="1"/>
            <a:endParaRPr lang="en" dirty="0">
              <a:ea typeface="Tahoma"/>
              <a:cs typeface="Tahoma"/>
            </a:endParaRPr>
          </a:p>
          <a:p>
            <a:pPr lvl="1"/>
            <a:r>
              <a:rPr lang="en">
                <a:ea typeface="Tahoma"/>
                <a:cs typeface="Tahoma"/>
              </a:rPr>
              <a:t>Fouttolerantie</a:t>
            </a:r>
            <a:endParaRPr lang="en" dirty="0">
              <a:ea typeface="Tahoma"/>
              <a:cs typeface="Tahoma"/>
            </a:endParaRPr>
          </a:p>
          <a:p>
            <a:pPr lvl="1"/>
            <a:endParaRPr lang="en" dirty="0">
              <a:ea typeface="Tahoma"/>
              <a:cs typeface="Tahoma"/>
            </a:endParaRPr>
          </a:p>
          <a:p>
            <a:pPr lvl="1"/>
            <a:endParaRPr lang="en" dirty="0">
              <a:ea typeface="Tahoma"/>
              <a:cs typeface="Tahoma"/>
            </a:endParaRPr>
          </a:p>
          <a:p>
            <a:pPr lvl="1"/>
            <a:endParaRPr lang="en" b="1" dirty="0">
              <a:ea typeface="Tahoma"/>
              <a:cs typeface="Tahoma"/>
            </a:endParaRPr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15</a:t>
            </a:fld>
            <a:endParaRPr lang="nl-BE"/>
          </a:p>
        </p:txBody>
      </p:sp>
      <p:pic>
        <p:nvPicPr>
          <p:cNvPr id="12" name="Afbeelding 12">
            <a:extLst>
              <a:ext uri="{FF2B5EF4-FFF2-40B4-BE49-F238E27FC236}">
                <a16:creationId xmlns:a16="http://schemas.microsoft.com/office/drawing/2014/main" id="{33A75895-65A1-4A72-81F5-78D6DCA319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8052" y="1466425"/>
            <a:ext cx="4296695" cy="4932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132280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ianummer 3"/>
          <p:cNvSpPr>
            <a:spLocks noGrp="1"/>
          </p:cNvSpPr>
          <p:nvPr>
            <p:ph type="sldNum" sz="quarter" idx="4294967295"/>
          </p:nvPr>
        </p:nvSpPr>
        <p:spPr>
          <a:xfrm>
            <a:off x="85344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16</a:t>
            </a:fld>
            <a:endParaRPr lang="nl-BE"/>
          </a:p>
        </p:txBody>
      </p:sp>
      <p:sp>
        <p:nvSpPr>
          <p:cNvPr id="7" name="Tijdelijke aanduiding voor inhoud 8">
            <a:extLst>
              <a:ext uri="{FF2B5EF4-FFF2-40B4-BE49-F238E27FC236}">
                <a16:creationId xmlns:a16="http://schemas.microsoft.com/office/drawing/2014/main" id="{4E01BDCD-C1F4-4F51-9564-6C4C2AC369F2}"/>
              </a:ext>
            </a:extLst>
          </p:cNvPr>
          <p:cNvSpPr txBox="1">
            <a:spLocks/>
          </p:cNvSpPr>
          <p:nvPr/>
        </p:nvSpPr>
        <p:spPr>
          <a:xfrm>
            <a:off x="2351584" y="620689"/>
            <a:ext cx="6931320" cy="646289"/>
          </a:xfrm>
          <a:prstGeom prst="rect">
            <a:avLst/>
          </a:prstGeom>
          <a:solidFill>
            <a:srgbClr val="002757"/>
          </a:solidFill>
        </p:spPr>
        <p:txBody>
          <a:bodyPr vert="horz" lIns="91440" tIns="45720" rIns="91440" bIns="45720" rtlCol="0" anchor="ctr">
            <a:noAutofit/>
          </a:bodyPr>
          <a:lstStyle>
            <a:lvl1pPr marL="264319" indent="-264319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1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600075" indent="-25717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2757"/>
              </a:buClr>
              <a:buFont typeface="Wingdings" charset="2"/>
              <a:buChar char="§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BE" sz="2800" dirty="0">
                <a:solidFill>
                  <a:schemeClr val="bg1"/>
                </a:solidFill>
              </a:rPr>
              <a:t>Introductie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9" name="Tijdelijke aanduiding voor inhoud 8">
            <a:extLst>
              <a:ext uri="{FF2B5EF4-FFF2-40B4-BE49-F238E27FC236}">
                <a16:creationId xmlns:a16="http://schemas.microsoft.com/office/drawing/2014/main" id="{4CE56F9A-52B7-4A25-959E-17FBFB0BD7F9}"/>
              </a:ext>
            </a:extLst>
          </p:cNvPr>
          <p:cNvSpPr txBox="1">
            <a:spLocks/>
          </p:cNvSpPr>
          <p:nvPr/>
        </p:nvSpPr>
        <p:spPr>
          <a:xfrm>
            <a:off x="2351584" y="1556792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nl-BE">
                <a:solidFill>
                  <a:schemeClr val="bg1"/>
                </a:solidFill>
              </a:rPr>
              <a:t>Overzicht</a:t>
            </a:r>
            <a:endParaRPr lang="nl-BE">
              <a:ea typeface="+mn-lt"/>
              <a:cs typeface="+mn-lt"/>
            </a:endParaRPr>
          </a:p>
        </p:txBody>
      </p:sp>
      <p:sp>
        <p:nvSpPr>
          <p:cNvPr id="11" name="Tijdelijke aanduiding voor inhoud 8">
            <a:extLst>
              <a:ext uri="{FF2B5EF4-FFF2-40B4-BE49-F238E27FC236}">
                <a16:creationId xmlns:a16="http://schemas.microsoft.com/office/drawing/2014/main" id="{A7508426-BCBA-4C94-AC6C-48B0440E005C}"/>
              </a:ext>
            </a:extLst>
          </p:cNvPr>
          <p:cNvSpPr txBox="1">
            <a:spLocks/>
          </p:cNvSpPr>
          <p:nvPr/>
        </p:nvSpPr>
        <p:spPr>
          <a:xfrm>
            <a:off x="2351584" y="2491341"/>
            <a:ext cx="6931320" cy="646289"/>
          </a:xfrm>
          <a:prstGeom prst="rect">
            <a:avLst/>
          </a:prstGeom>
          <a:solidFill>
            <a:srgbClr val="002757"/>
          </a:solidFill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BE">
                <a:solidFill>
                  <a:schemeClr val="bg1"/>
                </a:solidFill>
              </a:rPr>
              <a:t>Active Directory Domain Services</a:t>
            </a:r>
          </a:p>
        </p:txBody>
      </p:sp>
    </p:spTree>
    <p:extLst>
      <p:ext uri="{BB962C8B-B14F-4D97-AF65-F5344CB8AC3E}">
        <p14:creationId xmlns:p14="http://schemas.microsoft.com/office/powerpoint/2010/main" val="3652231119"/>
      </p:ext>
    </p:extLst>
  </p:cSld>
  <p:clrMapOvr>
    <a:masterClrMapping/>
  </p:clrMapOvr>
  <p:transition>
    <p:wipe dir="r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/>
              <a:t>Active Directory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" b="1" dirty="0">
                <a:ea typeface="Tahoma"/>
                <a:cs typeface="Tahoma"/>
              </a:rPr>
              <a:t>Bos en </a:t>
            </a:r>
            <a:r>
              <a:rPr lang="en" b="1" dirty="0" err="1">
                <a:ea typeface="Tahoma"/>
                <a:cs typeface="Tahoma"/>
              </a:rPr>
              <a:t>bomen</a:t>
            </a:r>
          </a:p>
          <a:p>
            <a:pPr lvl="1">
              <a:buFont typeface="Wingdings" panose="020B0604020202020204" pitchFamily="34" charset="0"/>
              <a:buChar char="§"/>
            </a:pPr>
            <a:endParaRPr lang="en" b="1" dirty="0">
              <a:ea typeface="Tahoma"/>
              <a:cs typeface="Tahoma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" dirty="0">
                <a:ea typeface="Tahoma"/>
                <a:cs typeface="Tahoma"/>
              </a:rPr>
              <a:t>Een domain met </a:t>
            </a:r>
            <a:r>
              <a:rPr lang="en" dirty="0" err="1">
                <a:ea typeface="Tahoma"/>
                <a:cs typeface="Tahoma"/>
              </a:rPr>
              <a:t>zijn</a:t>
            </a:r>
            <a:r>
              <a:rPr lang="en" dirty="0">
                <a:ea typeface="Tahoma"/>
                <a:cs typeface="Tahoma"/>
              </a:rPr>
              <a:t> subdomains</a:t>
            </a:r>
            <a:br>
              <a:rPr lang="en" dirty="0">
                <a:ea typeface="Tahoma"/>
                <a:cs typeface="Tahoma"/>
              </a:rPr>
            </a:br>
            <a:r>
              <a:rPr lang="en" dirty="0" err="1">
                <a:ea typeface="Tahoma"/>
                <a:cs typeface="Tahoma"/>
              </a:rPr>
              <a:t>kan</a:t>
            </a:r>
            <a:r>
              <a:rPr lang="en" dirty="0">
                <a:ea typeface="Tahoma"/>
                <a:cs typeface="Tahoma"/>
              </a:rPr>
              <a:t> je </a:t>
            </a:r>
            <a:r>
              <a:rPr lang="en" dirty="0" err="1">
                <a:ea typeface="Tahoma"/>
                <a:cs typeface="Tahoma"/>
              </a:rPr>
              <a:t>voorstellen</a:t>
            </a:r>
            <a:r>
              <a:rPr lang="en" dirty="0">
                <a:ea typeface="Tahoma"/>
                <a:cs typeface="Tahoma"/>
              </a:rPr>
              <a:t> </a:t>
            </a:r>
            <a:r>
              <a:rPr lang="en" dirty="0" err="1">
                <a:ea typeface="Tahoma"/>
                <a:cs typeface="Tahoma"/>
              </a:rPr>
              <a:t>als</a:t>
            </a:r>
            <a:r>
              <a:rPr lang="en" dirty="0">
                <a:ea typeface="Tahoma"/>
                <a:cs typeface="Tahoma"/>
              </a:rPr>
              <a:t> </a:t>
            </a:r>
            <a:r>
              <a:rPr lang="en" dirty="0" err="1">
                <a:ea typeface="Tahoma"/>
                <a:cs typeface="Tahoma"/>
              </a:rPr>
              <a:t>een</a:t>
            </a:r>
            <a:r>
              <a:rPr lang="en" dirty="0">
                <a:ea typeface="Tahoma"/>
                <a:cs typeface="Tahoma"/>
              </a:rPr>
              <a:t> boom</a:t>
            </a:r>
          </a:p>
          <a:p>
            <a:pPr lvl="2"/>
            <a:r>
              <a:rPr lang="en" dirty="0" err="1">
                <a:ea typeface="Tahoma"/>
                <a:cs typeface="Tahoma"/>
              </a:rPr>
              <a:t>Vandaar</a:t>
            </a:r>
            <a:r>
              <a:rPr lang="en" dirty="0">
                <a:ea typeface="Tahoma"/>
                <a:cs typeface="Tahoma"/>
              </a:rPr>
              <a:t> de naam Domain Tree</a:t>
            </a:r>
          </a:p>
          <a:p>
            <a:pPr lvl="1">
              <a:buFont typeface="Wingdings" panose="020B0604020202020204" pitchFamily="34" charset="0"/>
              <a:buChar char="§"/>
            </a:pPr>
            <a:endParaRPr lang="en" dirty="0">
              <a:ea typeface="Tahoma"/>
              <a:cs typeface="Tahoma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" dirty="0">
                <a:ea typeface="Tahoma"/>
                <a:cs typeface="Tahoma"/>
              </a:rPr>
              <a:t>Een </a:t>
            </a:r>
            <a:r>
              <a:rPr lang="en" dirty="0" err="1">
                <a:ea typeface="Tahoma"/>
                <a:cs typeface="Tahoma"/>
              </a:rPr>
              <a:t>verzameling</a:t>
            </a:r>
            <a:r>
              <a:rPr lang="en" dirty="0">
                <a:ea typeface="Tahoma"/>
                <a:cs typeface="Tahoma"/>
              </a:rPr>
              <a:t> van domains</a:t>
            </a:r>
            <a:br>
              <a:rPr lang="en" dirty="0">
                <a:ea typeface="Tahoma"/>
                <a:cs typeface="Tahoma"/>
              </a:rPr>
            </a:br>
            <a:r>
              <a:rPr lang="en" dirty="0" err="1">
                <a:ea typeface="Tahoma"/>
                <a:cs typeface="Tahoma"/>
              </a:rPr>
              <a:t>kan</a:t>
            </a:r>
            <a:r>
              <a:rPr lang="en" dirty="0">
                <a:ea typeface="Tahoma"/>
                <a:cs typeface="Tahoma"/>
              </a:rPr>
              <a:t> je </a:t>
            </a:r>
            <a:r>
              <a:rPr lang="en" dirty="0" err="1">
                <a:ea typeface="Tahoma"/>
                <a:cs typeface="Tahoma"/>
              </a:rPr>
              <a:t>voorstellen</a:t>
            </a:r>
            <a:r>
              <a:rPr lang="en" dirty="0">
                <a:ea typeface="Tahoma"/>
                <a:cs typeface="Tahoma"/>
              </a:rPr>
              <a:t> </a:t>
            </a:r>
            <a:r>
              <a:rPr lang="en" dirty="0" err="1">
                <a:ea typeface="Tahoma"/>
                <a:cs typeface="Tahoma"/>
              </a:rPr>
              <a:t>als</a:t>
            </a:r>
            <a:r>
              <a:rPr lang="en" dirty="0">
                <a:ea typeface="Tahoma"/>
                <a:cs typeface="Tahoma"/>
              </a:rPr>
              <a:t> </a:t>
            </a:r>
            <a:r>
              <a:rPr lang="en" dirty="0" err="1">
                <a:ea typeface="Tahoma"/>
                <a:cs typeface="Tahoma"/>
              </a:rPr>
              <a:t>een</a:t>
            </a:r>
            <a:r>
              <a:rPr lang="en" dirty="0">
                <a:ea typeface="Tahoma"/>
                <a:cs typeface="Tahoma"/>
              </a:rPr>
              <a:t> </a:t>
            </a:r>
            <a:r>
              <a:rPr lang="en" dirty="0" err="1">
                <a:ea typeface="Tahoma"/>
                <a:cs typeface="Tahoma"/>
              </a:rPr>
              <a:t>bos</a:t>
            </a:r>
          </a:p>
          <a:p>
            <a:pPr lvl="2"/>
            <a:r>
              <a:rPr lang="en" dirty="0" err="1">
                <a:ea typeface="Tahoma"/>
                <a:cs typeface="Tahoma"/>
              </a:rPr>
              <a:t>Vandaar</a:t>
            </a:r>
            <a:r>
              <a:rPr lang="en" dirty="0">
                <a:ea typeface="Tahoma"/>
                <a:cs typeface="Tahoma"/>
              </a:rPr>
              <a:t> de naam Domain Forest</a:t>
            </a:r>
          </a:p>
          <a:p>
            <a:pPr lvl="2"/>
            <a:r>
              <a:rPr lang="en" dirty="0">
                <a:ea typeface="Tahoma"/>
                <a:cs typeface="Tahoma"/>
              </a:rPr>
              <a:t>Dit </a:t>
            </a:r>
            <a:r>
              <a:rPr lang="en" dirty="0" err="1">
                <a:ea typeface="Tahoma"/>
                <a:cs typeface="Tahoma"/>
              </a:rPr>
              <a:t>komt</a:t>
            </a:r>
            <a:r>
              <a:rPr lang="en" dirty="0">
                <a:ea typeface="Tahoma"/>
                <a:cs typeface="Tahoma"/>
              </a:rPr>
              <a:t> </a:t>
            </a:r>
            <a:r>
              <a:rPr lang="en" dirty="0" err="1">
                <a:ea typeface="Tahoma"/>
                <a:cs typeface="Tahoma"/>
              </a:rPr>
              <a:t>voor</a:t>
            </a:r>
            <a:r>
              <a:rPr lang="en" dirty="0">
                <a:ea typeface="Tahoma"/>
                <a:cs typeface="Tahoma"/>
              </a:rPr>
              <a:t> met </a:t>
            </a:r>
            <a:r>
              <a:rPr lang="en" dirty="0" err="1">
                <a:ea typeface="Tahoma"/>
                <a:cs typeface="Tahoma"/>
              </a:rPr>
              <a:t>b.v.</a:t>
            </a:r>
            <a:r>
              <a:rPr lang="en" dirty="0">
                <a:ea typeface="Tahoma"/>
                <a:cs typeface="Tahoma"/>
              </a:rPr>
              <a:t> </a:t>
            </a:r>
            <a:r>
              <a:rPr lang="en" dirty="0" err="1">
                <a:ea typeface="Tahoma"/>
                <a:cs typeface="Tahoma"/>
              </a:rPr>
              <a:t>overnames</a:t>
            </a:r>
            <a:endParaRPr lang="en" dirty="0">
              <a:ea typeface="Tahoma"/>
              <a:cs typeface="Tahoma"/>
            </a:endParaRPr>
          </a:p>
          <a:p>
            <a:pPr lvl="1">
              <a:buFont typeface="Wingdings" panose="020B0604020202020204" pitchFamily="34" charset="0"/>
              <a:buChar char="§"/>
            </a:pPr>
            <a:endParaRPr lang="en" dirty="0">
              <a:ea typeface="Tahoma"/>
              <a:cs typeface="Tahoma"/>
            </a:endParaRPr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17</a:t>
            </a:fld>
            <a:endParaRPr lang="nl-BE"/>
          </a:p>
        </p:txBody>
      </p:sp>
      <p:pic>
        <p:nvPicPr>
          <p:cNvPr id="2" name="Afbeelding 3">
            <a:extLst>
              <a:ext uri="{FF2B5EF4-FFF2-40B4-BE49-F238E27FC236}">
                <a16:creationId xmlns:a16="http://schemas.microsoft.com/office/drawing/2014/main" id="{86341B82-9F16-464F-B824-1B843779DA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3420" y="1713034"/>
            <a:ext cx="4916128" cy="4356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967157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/>
              <a:t>Active Directory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" b="1">
                <a:ea typeface="Tahoma"/>
                <a:cs typeface="Tahoma"/>
              </a:rPr>
              <a:t>Uitgebreide LDAP service</a:t>
            </a:r>
          </a:p>
          <a:p>
            <a:pPr lvl="1"/>
            <a:endParaRPr lang="en" b="1" dirty="0">
              <a:ea typeface="Tahoma"/>
              <a:cs typeface="Tahoma"/>
            </a:endParaRPr>
          </a:p>
          <a:p>
            <a:pPr lvl="1"/>
            <a:r>
              <a:rPr lang="en">
                <a:ea typeface="Tahoma"/>
                <a:cs typeface="Tahoma"/>
              </a:rPr>
              <a:t>Opslag van schema's in een Global Catalog (GC)</a:t>
            </a:r>
          </a:p>
          <a:p>
            <a:pPr lvl="2"/>
            <a:r>
              <a:rPr lang="en">
                <a:ea typeface="Tahoma"/>
                <a:cs typeface="Tahoma"/>
              </a:rPr>
              <a:t>Users</a:t>
            </a:r>
          </a:p>
          <a:p>
            <a:pPr lvl="2"/>
            <a:r>
              <a:rPr lang="en">
                <a:ea typeface="Tahoma"/>
                <a:cs typeface="Tahoma"/>
              </a:rPr>
              <a:t>Computers</a:t>
            </a:r>
            <a:endParaRPr lang="en" dirty="0">
              <a:ea typeface="Tahoma"/>
              <a:cs typeface="Tahoma"/>
            </a:endParaRPr>
          </a:p>
          <a:p>
            <a:pPr lvl="2"/>
            <a:r>
              <a:rPr lang="en">
                <a:ea typeface="Tahoma"/>
                <a:cs typeface="Tahoma"/>
              </a:rPr>
              <a:t>Servers</a:t>
            </a:r>
            <a:endParaRPr lang="en" dirty="0">
              <a:ea typeface="Tahoma"/>
              <a:cs typeface="Tahoma"/>
            </a:endParaRPr>
          </a:p>
          <a:p>
            <a:pPr lvl="2"/>
            <a:r>
              <a:rPr lang="en">
                <a:ea typeface="Tahoma"/>
                <a:cs typeface="Tahoma"/>
              </a:rPr>
              <a:t>Groups</a:t>
            </a:r>
          </a:p>
          <a:p>
            <a:pPr lvl="2"/>
            <a:r>
              <a:rPr lang="en">
                <a:ea typeface="Tahoma"/>
                <a:cs typeface="Tahoma"/>
              </a:rPr>
              <a:t>Organizational Units</a:t>
            </a:r>
          </a:p>
          <a:p>
            <a:pPr lvl="2"/>
            <a:r>
              <a:rPr lang="en">
                <a:ea typeface="Tahoma"/>
                <a:cs typeface="Tahoma"/>
              </a:rPr>
              <a:t>Policies</a:t>
            </a:r>
          </a:p>
          <a:p>
            <a:pPr lvl="2"/>
            <a:endParaRPr lang="en" dirty="0">
              <a:ea typeface="Tahoma"/>
              <a:cs typeface="Tahoma"/>
            </a:endParaRPr>
          </a:p>
          <a:p>
            <a:pPr lvl="1"/>
            <a:r>
              <a:rPr lang="en">
                <a:ea typeface="Tahoma"/>
                <a:cs typeface="Tahoma"/>
              </a:rPr>
              <a:t>Schema's in GC zijn uitbreidbaar</a:t>
            </a:r>
            <a:endParaRPr lang="en" dirty="0">
              <a:ea typeface="Tahoma"/>
              <a:cs typeface="Tahoma"/>
            </a:endParaRPr>
          </a:p>
          <a:p>
            <a:pPr lvl="1">
              <a:buFont typeface="Wingdings" panose="020B0604020202020204" pitchFamily="34" charset="0"/>
              <a:buChar char="§"/>
            </a:pPr>
            <a:endParaRPr lang="en" dirty="0">
              <a:ea typeface="Tahoma"/>
              <a:cs typeface="Tahoma"/>
            </a:endParaRPr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18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273535608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/>
              <a:t>Active Directory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" b="1">
                <a:ea typeface="Tahoma"/>
                <a:cs typeface="Tahoma"/>
              </a:rPr>
              <a:t>Users</a:t>
            </a:r>
          </a:p>
          <a:p>
            <a:pPr lvl="1"/>
            <a:endParaRPr lang="en" b="1" dirty="0">
              <a:ea typeface="Tahoma"/>
              <a:cs typeface="Tahoma"/>
            </a:endParaRPr>
          </a:p>
          <a:p>
            <a:pPr lvl="1"/>
            <a:r>
              <a:rPr lang="en">
                <a:ea typeface="Tahoma"/>
                <a:cs typeface="Tahoma"/>
              </a:rPr>
              <a:t>Users zijn de gebruikers van je intranet</a:t>
            </a:r>
          </a:p>
          <a:p>
            <a:pPr lvl="2"/>
            <a:r>
              <a:rPr lang="en">
                <a:ea typeface="Tahoma"/>
                <a:cs typeface="Tahoma"/>
              </a:rPr>
              <a:t>Gebruikers worden geregistreed in het GC</a:t>
            </a:r>
            <a:endParaRPr lang="en" sz="2800" dirty="0">
              <a:ea typeface="Tahoma"/>
              <a:cs typeface="Tahoma"/>
            </a:endParaRPr>
          </a:p>
          <a:p>
            <a:pPr lvl="1"/>
            <a:endParaRPr lang="en" dirty="0">
              <a:ea typeface="Tahoma"/>
              <a:cs typeface="Tahoma"/>
            </a:endParaRPr>
          </a:p>
          <a:p>
            <a:pPr lvl="1"/>
            <a:r>
              <a:rPr lang="en">
                <a:ea typeface="Tahoma"/>
                <a:cs typeface="Tahoma"/>
              </a:rPr>
              <a:t>Gebruikers krijgen een naam, mail-adres en login waarmee de gebruiker kan inloggen op elke geregistreerde device in het domain zolang de gebruiker hier toegang tot heeft</a:t>
            </a:r>
            <a:endParaRPr lang="en" dirty="0">
              <a:ea typeface="Tahoma"/>
              <a:cs typeface="Tahoma"/>
            </a:endParaRPr>
          </a:p>
          <a:p>
            <a:pPr lvl="1">
              <a:buFont typeface="Wingdings" panose="020B0604020202020204" pitchFamily="34" charset="0"/>
              <a:buChar char="§"/>
            </a:pPr>
            <a:endParaRPr lang="en" dirty="0">
              <a:ea typeface="Tahoma"/>
              <a:cs typeface="Tahoma"/>
            </a:endParaRPr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19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89829788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ianummer 3"/>
          <p:cNvSpPr>
            <a:spLocks noGrp="1"/>
          </p:cNvSpPr>
          <p:nvPr>
            <p:ph type="sldNum" sz="quarter" idx="4294967295"/>
          </p:nvPr>
        </p:nvSpPr>
        <p:spPr>
          <a:xfrm>
            <a:off x="85344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2</a:t>
            </a:fld>
            <a:endParaRPr lang="nl-BE"/>
          </a:p>
        </p:txBody>
      </p:sp>
      <p:sp>
        <p:nvSpPr>
          <p:cNvPr id="7" name="Tijdelijke aanduiding voor inhoud 8">
            <a:extLst>
              <a:ext uri="{FF2B5EF4-FFF2-40B4-BE49-F238E27FC236}">
                <a16:creationId xmlns:a16="http://schemas.microsoft.com/office/drawing/2014/main" id="{4E01BDCD-C1F4-4F51-9564-6C4C2AC369F2}"/>
              </a:ext>
            </a:extLst>
          </p:cNvPr>
          <p:cNvSpPr txBox="1">
            <a:spLocks/>
          </p:cNvSpPr>
          <p:nvPr/>
        </p:nvSpPr>
        <p:spPr>
          <a:xfrm>
            <a:off x="2351584" y="620689"/>
            <a:ext cx="6931320" cy="646289"/>
          </a:xfrm>
          <a:prstGeom prst="rect">
            <a:avLst/>
          </a:prstGeom>
          <a:solidFill>
            <a:srgbClr val="002757"/>
          </a:solidFill>
        </p:spPr>
        <p:txBody>
          <a:bodyPr vert="horz" lIns="91440" tIns="45720" rIns="91440" bIns="45720" rtlCol="0" anchor="ctr">
            <a:noAutofit/>
          </a:bodyPr>
          <a:lstStyle>
            <a:lvl1pPr marL="264319" indent="-264319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1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600075" indent="-25717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2757"/>
              </a:buClr>
              <a:buFont typeface="Wingdings" charset="2"/>
              <a:buChar char="§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BE" sz="2800" dirty="0">
                <a:solidFill>
                  <a:schemeClr val="bg1"/>
                </a:solidFill>
              </a:rPr>
              <a:t>Introductie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9" name="Tijdelijke aanduiding voor inhoud 8">
            <a:extLst>
              <a:ext uri="{FF2B5EF4-FFF2-40B4-BE49-F238E27FC236}">
                <a16:creationId xmlns:a16="http://schemas.microsoft.com/office/drawing/2014/main" id="{4CE56F9A-52B7-4A25-959E-17FBFB0BD7F9}"/>
              </a:ext>
            </a:extLst>
          </p:cNvPr>
          <p:cNvSpPr txBox="1">
            <a:spLocks/>
          </p:cNvSpPr>
          <p:nvPr/>
        </p:nvSpPr>
        <p:spPr>
          <a:xfrm>
            <a:off x="2351584" y="1556792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nl-BE">
                <a:solidFill>
                  <a:schemeClr val="bg1"/>
                </a:solidFill>
              </a:rPr>
              <a:t>Overzicht</a:t>
            </a:r>
            <a:endParaRPr lang="nl-BE">
              <a:ea typeface="+mn-lt"/>
              <a:cs typeface="+mn-lt"/>
            </a:endParaRPr>
          </a:p>
        </p:txBody>
      </p:sp>
      <p:sp>
        <p:nvSpPr>
          <p:cNvPr id="11" name="Tijdelijke aanduiding voor inhoud 8">
            <a:extLst>
              <a:ext uri="{FF2B5EF4-FFF2-40B4-BE49-F238E27FC236}">
                <a16:creationId xmlns:a16="http://schemas.microsoft.com/office/drawing/2014/main" id="{A7508426-BCBA-4C94-AC6C-48B0440E005C}"/>
              </a:ext>
            </a:extLst>
          </p:cNvPr>
          <p:cNvSpPr txBox="1">
            <a:spLocks/>
          </p:cNvSpPr>
          <p:nvPr/>
        </p:nvSpPr>
        <p:spPr>
          <a:xfrm>
            <a:off x="2351584" y="2491341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nl-BE">
                <a:solidFill>
                  <a:schemeClr val="bg1"/>
                </a:solidFill>
                <a:ea typeface="Tahoma"/>
                <a:cs typeface="Tahoma"/>
              </a:rPr>
              <a:t>Active Directory Domain Services</a:t>
            </a:r>
            <a:endParaRPr lang="nl-BE">
              <a:solidFill>
                <a:schemeClr val="bg1"/>
              </a:solidFill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33489798"/>
      </p:ext>
    </p:extLst>
  </p:cSld>
  <p:clrMapOvr>
    <a:masterClrMapping/>
  </p:clrMapOvr>
  <p:transition>
    <p:wipe dir="r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/>
              <a:t>Active Directory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" b="1" dirty="0">
                <a:ea typeface="Tahoma"/>
                <a:cs typeface="Tahoma"/>
              </a:rPr>
              <a:t>Computers &amp; Servers</a:t>
            </a:r>
            <a:endParaRPr lang="nl-NL" dirty="0">
              <a:ea typeface="Tahoma"/>
              <a:cs typeface="Tahoma"/>
            </a:endParaRPr>
          </a:p>
          <a:p>
            <a:pPr lvl="1"/>
            <a:endParaRPr lang="en" b="1" dirty="0">
              <a:ea typeface="Tahoma"/>
              <a:cs typeface="Tahoma"/>
            </a:endParaRPr>
          </a:p>
          <a:p>
            <a:pPr lvl="1"/>
            <a:r>
              <a:rPr lang="en" dirty="0">
                <a:ea typeface="Tahoma"/>
                <a:cs typeface="Tahoma"/>
              </a:rPr>
              <a:t>Een computer </a:t>
            </a:r>
            <a:r>
              <a:rPr lang="en" dirty="0" err="1">
                <a:ea typeface="Tahoma"/>
                <a:cs typeface="Tahoma"/>
              </a:rPr>
              <a:t>wordt</a:t>
            </a:r>
            <a:r>
              <a:rPr lang="en" dirty="0">
                <a:ea typeface="Tahoma"/>
                <a:cs typeface="Tahoma"/>
              </a:rPr>
              <a:t> </a:t>
            </a:r>
            <a:r>
              <a:rPr lang="en" dirty="0" err="1">
                <a:ea typeface="Tahoma"/>
                <a:cs typeface="Tahoma"/>
              </a:rPr>
              <a:t>geregistreerd</a:t>
            </a:r>
            <a:r>
              <a:rPr lang="en" dirty="0">
                <a:ea typeface="Tahoma"/>
                <a:cs typeface="Tahoma"/>
              </a:rPr>
              <a:t> op het domain, </a:t>
            </a:r>
            <a:r>
              <a:rPr lang="en" dirty="0" err="1">
                <a:ea typeface="Tahoma"/>
                <a:cs typeface="Tahoma"/>
              </a:rPr>
              <a:t>dit</a:t>
            </a:r>
            <a:r>
              <a:rPr lang="en" dirty="0">
                <a:ea typeface="Tahoma"/>
                <a:cs typeface="Tahoma"/>
              </a:rPr>
              <a:t> </a:t>
            </a:r>
            <a:r>
              <a:rPr lang="en" dirty="0" err="1">
                <a:ea typeface="Tahoma"/>
                <a:cs typeface="Tahoma"/>
              </a:rPr>
              <a:t>wordt</a:t>
            </a:r>
            <a:r>
              <a:rPr lang="en" dirty="0">
                <a:ea typeface="Tahoma"/>
                <a:cs typeface="Tahoma"/>
              </a:rPr>
              <a:t> </a:t>
            </a:r>
            <a:r>
              <a:rPr lang="en" dirty="0" err="1">
                <a:ea typeface="Tahoma"/>
                <a:cs typeface="Tahoma"/>
              </a:rPr>
              <a:t>gedaan</a:t>
            </a:r>
            <a:r>
              <a:rPr lang="en" dirty="0">
                <a:ea typeface="Tahoma"/>
                <a:cs typeface="Tahoma"/>
              </a:rPr>
              <a:t> op de computer </a:t>
            </a:r>
            <a:r>
              <a:rPr lang="en" dirty="0" err="1">
                <a:ea typeface="Tahoma"/>
                <a:cs typeface="Tahoma"/>
              </a:rPr>
              <a:t>zelf</a:t>
            </a:r>
            <a:r>
              <a:rPr lang="en" dirty="0">
                <a:ea typeface="Tahoma"/>
                <a:cs typeface="Tahoma"/>
              </a:rPr>
              <a:t>, </a:t>
            </a:r>
            <a:r>
              <a:rPr lang="en" dirty="0" err="1">
                <a:ea typeface="Tahoma"/>
                <a:cs typeface="Tahoma"/>
              </a:rPr>
              <a:t>hiervoor</a:t>
            </a:r>
            <a:r>
              <a:rPr lang="en" dirty="0">
                <a:ea typeface="Tahoma"/>
                <a:cs typeface="Tahoma"/>
              </a:rPr>
              <a:t> </a:t>
            </a:r>
            <a:r>
              <a:rPr lang="en" dirty="0" err="1">
                <a:ea typeface="Tahoma"/>
                <a:cs typeface="Tahoma"/>
              </a:rPr>
              <a:t>moet</a:t>
            </a:r>
            <a:r>
              <a:rPr lang="en" dirty="0">
                <a:ea typeface="Tahoma"/>
                <a:cs typeface="Tahoma"/>
              </a:rPr>
              <a:t> </a:t>
            </a:r>
            <a:r>
              <a:rPr lang="en" dirty="0" err="1">
                <a:ea typeface="Tahoma"/>
                <a:cs typeface="Tahoma"/>
              </a:rPr>
              <a:t>deze</a:t>
            </a:r>
            <a:r>
              <a:rPr lang="en" dirty="0">
                <a:ea typeface="Tahoma"/>
                <a:cs typeface="Tahoma"/>
              </a:rPr>
              <a:t> de domain controller </a:t>
            </a:r>
            <a:r>
              <a:rPr lang="en" dirty="0" err="1">
                <a:ea typeface="Tahoma"/>
                <a:cs typeface="Tahoma"/>
              </a:rPr>
              <a:t>kunnen</a:t>
            </a:r>
            <a:r>
              <a:rPr lang="en" dirty="0">
                <a:ea typeface="Tahoma"/>
                <a:cs typeface="Tahoma"/>
              </a:rPr>
              <a:t> </a:t>
            </a:r>
            <a:r>
              <a:rPr lang="en" dirty="0" err="1">
                <a:ea typeface="Tahoma"/>
                <a:cs typeface="Tahoma"/>
              </a:rPr>
              <a:t>bereiken</a:t>
            </a:r>
            <a:endParaRPr lang="nl-NL" dirty="0" err="1">
              <a:ea typeface="Tahoma"/>
              <a:cs typeface="Tahoma"/>
            </a:endParaRPr>
          </a:p>
          <a:p>
            <a:pPr lvl="1"/>
            <a:endParaRPr lang="en" dirty="0">
              <a:ea typeface="Tahoma"/>
              <a:cs typeface="Tahoma"/>
            </a:endParaRPr>
          </a:p>
          <a:p>
            <a:pPr lvl="1"/>
            <a:r>
              <a:rPr lang="en" dirty="0" err="1">
                <a:ea typeface="Tahoma"/>
                <a:cs typeface="Tahoma"/>
              </a:rPr>
              <a:t>Hetzelfde</a:t>
            </a:r>
            <a:r>
              <a:rPr lang="en" dirty="0">
                <a:ea typeface="Tahoma"/>
                <a:cs typeface="Tahoma"/>
              </a:rPr>
              <a:t> geld </a:t>
            </a:r>
            <a:r>
              <a:rPr lang="en" dirty="0" err="1">
                <a:ea typeface="Tahoma"/>
                <a:cs typeface="Tahoma"/>
              </a:rPr>
              <a:t>voor</a:t>
            </a:r>
            <a:r>
              <a:rPr lang="en" dirty="0">
                <a:ea typeface="Tahoma"/>
                <a:cs typeface="Tahoma"/>
              </a:rPr>
              <a:t> servers, </a:t>
            </a:r>
            <a:r>
              <a:rPr lang="en" dirty="0" err="1">
                <a:ea typeface="Tahoma"/>
                <a:cs typeface="Tahoma"/>
              </a:rPr>
              <a:t>deze</a:t>
            </a:r>
            <a:r>
              <a:rPr lang="en" dirty="0">
                <a:ea typeface="Tahoma"/>
                <a:cs typeface="Tahoma"/>
              </a:rPr>
              <a:t> </a:t>
            </a:r>
            <a:r>
              <a:rPr lang="en" dirty="0" err="1">
                <a:ea typeface="Tahoma"/>
                <a:cs typeface="Tahoma"/>
              </a:rPr>
              <a:t>worden</a:t>
            </a:r>
            <a:r>
              <a:rPr lang="en" dirty="0">
                <a:ea typeface="Tahoma"/>
                <a:cs typeface="Tahoma"/>
              </a:rPr>
              <a:t> dan member servers van het domain </a:t>
            </a:r>
            <a:r>
              <a:rPr lang="en" dirty="0" err="1">
                <a:ea typeface="Tahoma"/>
                <a:cs typeface="Tahoma"/>
              </a:rPr>
              <a:t>genoemd</a:t>
            </a:r>
          </a:p>
          <a:p>
            <a:pPr lvl="1">
              <a:buFont typeface="Wingdings" panose="020B0604020202020204" pitchFamily="34" charset="0"/>
              <a:buChar char="§"/>
            </a:pPr>
            <a:endParaRPr lang="en" dirty="0">
              <a:ea typeface="Tahoma"/>
              <a:cs typeface="Tahoma"/>
            </a:endParaRPr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20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436422092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/>
              <a:t>Active Directory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" b="1" dirty="0">
                <a:ea typeface="Tahoma"/>
                <a:cs typeface="Tahoma"/>
              </a:rPr>
              <a:t>Groups &amp; Organizational Units</a:t>
            </a:r>
            <a:endParaRPr lang="nl-NL" dirty="0">
              <a:ea typeface="Tahoma"/>
              <a:cs typeface="Tahoma"/>
            </a:endParaRPr>
          </a:p>
          <a:p>
            <a:pPr lvl="1"/>
            <a:endParaRPr lang="en" b="1" dirty="0">
              <a:ea typeface="Tahoma"/>
              <a:cs typeface="Tahoma"/>
            </a:endParaRPr>
          </a:p>
          <a:p>
            <a:pPr lvl="1"/>
            <a:r>
              <a:rPr lang="en" dirty="0">
                <a:ea typeface="Tahoma"/>
                <a:cs typeface="Tahoma"/>
              </a:rPr>
              <a:t>Groups </a:t>
            </a:r>
            <a:r>
              <a:rPr lang="en" dirty="0" err="1">
                <a:ea typeface="Tahoma"/>
                <a:cs typeface="Tahoma"/>
              </a:rPr>
              <a:t>zijn</a:t>
            </a:r>
            <a:r>
              <a:rPr lang="en" dirty="0">
                <a:ea typeface="Tahoma"/>
                <a:cs typeface="Tahoma"/>
              </a:rPr>
              <a:t> </a:t>
            </a:r>
            <a:r>
              <a:rPr lang="en" dirty="0" err="1">
                <a:ea typeface="Tahoma"/>
                <a:cs typeface="Tahoma"/>
              </a:rPr>
              <a:t>groepen</a:t>
            </a:r>
            <a:r>
              <a:rPr lang="en" dirty="0">
                <a:ea typeface="Tahoma"/>
                <a:cs typeface="Tahoma"/>
              </a:rPr>
              <a:t> </a:t>
            </a:r>
            <a:r>
              <a:rPr lang="en" dirty="0" err="1">
                <a:ea typeface="Tahoma"/>
                <a:cs typeface="Tahoma"/>
              </a:rPr>
              <a:t>waaraan</a:t>
            </a:r>
            <a:r>
              <a:rPr lang="en" dirty="0">
                <a:ea typeface="Tahoma"/>
                <a:cs typeface="Tahoma"/>
              </a:rPr>
              <a:t> men users, </a:t>
            </a:r>
            <a:r>
              <a:rPr lang="en" dirty="0" err="1">
                <a:ea typeface="Tahoma"/>
                <a:cs typeface="Tahoma"/>
              </a:rPr>
              <a:t>andere</a:t>
            </a:r>
            <a:r>
              <a:rPr lang="en" dirty="0">
                <a:ea typeface="Tahoma"/>
                <a:cs typeface="Tahoma"/>
              </a:rPr>
              <a:t> </a:t>
            </a:r>
            <a:r>
              <a:rPr lang="en" dirty="0" err="1">
                <a:ea typeface="Tahoma"/>
                <a:cs typeface="Tahoma"/>
              </a:rPr>
              <a:t>groepen</a:t>
            </a:r>
            <a:r>
              <a:rPr lang="en" dirty="0">
                <a:ea typeface="Tahoma"/>
                <a:cs typeface="Tahoma"/>
              </a:rPr>
              <a:t> en </a:t>
            </a:r>
            <a:r>
              <a:rPr lang="en" dirty="0" err="1">
                <a:ea typeface="Tahoma"/>
                <a:cs typeface="Tahoma"/>
              </a:rPr>
              <a:t>meer</a:t>
            </a:r>
            <a:r>
              <a:rPr lang="en" dirty="0">
                <a:ea typeface="Tahoma"/>
                <a:cs typeface="Tahoma"/>
              </a:rPr>
              <a:t> </a:t>
            </a:r>
            <a:r>
              <a:rPr lang="en" dirty="0" err="1">
                <a:ea typeface="Tahoma"/>
                <a:cs typeface="Tahoma"/>
              </a:rPr>
              <a:t>kan</a:t>
            </a:r>
            <a:r>
              <a:rPr lang="en" dirty="0">
                <a:ea typeface="Tahoma"/>
                <a:cs typeface="Tahoma"/>
              </a:rPr>
              <a:t> </a:t>
            </a:r>
            <a:r>
              <a:rPr lang="en" dirty="0" err="1">
                <a:ea typeface="Tahoma"/>
                <a:cs typeface="Tahoma"/>
              </a:rPr>
              <a:t>toevoegen</a:t>
            </a:r>
            <a:r>
              <a:rPr lang="en" dirty="0">
                <a:ea typeface="Tahoma"/>
                <a:cs typeface="Tahoma"/>
              </a:rPr>
              <a:t>, maar </a:t>
            </a:r>
            <a:r>
              <a:rPr lang="en" dirty="0" err="1">
                <a:ea typeface="Tahoma"/>
                <a:cs typeface="Tahoma"/>
              </a:rPr>
              <a:t>geen</a:t>
            </a:r>
            <a:r>
              <a:rPr lang="en" dirty="0">
                <a:ea typeface="Tahoma"/>
                <a:cs typeface="Tahoma"/>
              </a:rPr>
              <a:t> organizational units</a:t>
            </a:r>
          </a:p>
          <a:p>
            <a:pPr lvl="1"/>
            <a:endParaRPr lang="en" dirty="0">
              <a:ea typeface="Tahoma"/>
              <a:cs typeface="Tahoma"/>
            </a:endParaRPr>
          </a:p>
          <a:p>
            <a:pPr lvl="1"/>
            <a:r>
              <a:rPr lang="en" dirty="0">
                <a:ea typeface="Tahoma"/>
                <a:cs typeface="Tahoma"/>
              </a:rPr>
              <a:t>Organizational Units </a:t>
            </a:r>
            <a:r>
              <a:rPr lang="en" dirty="0" err="1">
                <a:ea typeface="Tahoma"/>
                <a:cs typeface="Tahoma"/>
              </a:rPr>
              <a:t>zijn</a:t>
            </a:r>
            <a:r>
              <a:rPr lang="en" dirty="0">
                <a:ea typeface="Tahoma"/>
                <a:cs typeface="Tahoma"/>
              </a:rPr>
              <a:t> </a:t>
            </a:r>
            <a:r>
              <a:rPr lang="en" dirty="0" err="1">
                <a:ea typeface="Tahoma"/>
                <a:cs typeface="Tahoma"/>
              </a:rPr>
              <a:t>groepen</a:t>
            </a:r>
            <a:r>
              <a:rPr lang="en" dirty="0">
                <a:ea typeface="Tahoma"/>
                <a:cs typeface="Tahoma"/>
              </a:rPr>
              <a:t> </a:t>
            </a:r>
            <a:r>
              <a:rPr lang="en" dirty="0" err="1">
                <a:ea typeface="Tahoma"/>
                <a:cs typeface="Tahoma"/>
              </a:rPr>
              <a:t>waaraan</a:t>
            </a:r>
            <a:r>
              <a:rPr lang="en" dirty="0">
                <a:ea typeface="Tahoma"/>
                <a:cs typeface="Tahoma"/>
              </a:rPr>
              <a:t> men users, </a:t>
            </a:r>
            <a:r>
              <a:rPr lang="en" dirty="0" err="1">
                <a:ea typeface="Tahoma"/>
                <a:cs typeface="Tahoma"/>
              </a:rPr>
              <a:t>groepen</a:t>
            </a:r>
            <a:r>
              <a:rPr lang="en" dirty="0">
                <a:ea typeface="Tahoma"/>
                <a:cs typeface="Tahoma"/>
              </a:rPr>
              <a:t>, organizational units en </a:t>
            </a:r>
            <a:r>
              <a:rPr lang="en" dirty="0" err="1">
                <a:ea typeface="Tahoma"/>
                <a:cs typeface="Tahoma"/>
              </a:rPr>
              <a:t>meer</a:t>
            </a:r>
            <a:r>
              <a:rPr lang="en" dirty="0">
                <a:ea typeface="Tahoma"/>
                <a:cs typeface="Tahoma"/>
              </a:rPr>
              <a:t> </a:t>
            </a:r>
            <a:r>
              <a:rPr lang="en" dirty="0" err="1">
                <a:ea typeface="Tahoma"/>
                <a:cs typeface="Tahoma"/>
              </a:rPr>
              <a:t>kan</a:t>
            </a:r>
            <a:r>
              <a:rPr lang="en" dirty="0">
                <a:ea typeface="Tahoma"/>
                <a:cs typeface="Tahoma"/>
              </a:rPr>
              <a:t> </a:t>
            </a:r>
            <a:r>
              <a:rPr lang="en" dirty="0" err="1">
                <a:ea typeface="Tahoma"/>
                <a:cs typeface="Tahoma"/>
              </a:rPr>
              <a:t>toevoegen</a:t>
            </a:r>
          </a:p>
          <a:p>
            <a:pPr lvl="1">
              <a:buFont typeface="Wingdings" charset="2"/>
              <a:buChar char="§"/>
            </a:pPr>
            <a:endParaRPr lang="en" dirty="0">
              <a:ea typeface="Tahoma"/>
              <a:cs typeface="Tahoma"/>
            </a:endParaRPr>
          </a:p>
          <a:p>
            <a:pPr lvl="1"/>
            <a:r>
              <a:rPr lang="en" dirty="0">
                <a:ea typeface="Tahoma"/>
                <a:cs typeface="Tahoma"/>
              </a:rPr>
              <a:t>Het </a:t>
            </a:r>
            <a:r>
              <a:rPr lang="en" dirty="0" err="1">
                <a:ea typeface="Tahoma"/>
                <a:cs typeface="Tahoma"/>
              </a:rPr>
              <a:t>verschil</a:t>
            </a:r>
            <a:r>
              <a:rPr lang="en" dirty="0">
                <a:ea typeface="Tahoma"/>
                <a:cs typeface="Tahoma"/>
              </a:rPr>
              <a:t> </a:t>
            </a:r>
            <a:r>
              <a:rPr lang="en" dirty="0" err="1">
                <a:ea typeface="Tahoma"/>
                <a:cs typeface="Tahoma"/>
              </a:rPr>
              <a:t>tussen</a:t>
            </a:r>
            <a:r>
              <a:rPr lang="en" dirty="0">
                <a:ea typeface="Tahoma"/>
                <a:cs typeface="Tahoma"/>
              </a:rPr>
              <a:t> </a:t>
            </a:r>
            <a:r>
              <a:rPr lang="en" dirty="0" err="1">
                <a:ea typeface="Tahoma"/>
                <a:cs typeface="Tahoma"/>
              </a:rPr>
              <a:t>deze</a:t>
            </a:r>
            <a:r>
              <a:rPr lang="en" dirty="0">
                <a:ea typeface="Tahoma"/>
                <a:cs typeface="Tahoma"/>
              </a:rPr>
              <a:t> 2 </a:t>
            </a:r>
            <a:r>
              <a:rPr lang="en" dirty="0" err="1">
                <a:ea typeface="Tahoma"/>
                <a:cs typeface="Tahoma"/>
              </a:rPr>
              <a:t>verzamelingen</a:t>
            </a:r>
            <a:r>
              <a:rPr lang="en" dirty="0">
                <a:ea typeface="Tahoma"/>
                <a:cs typeface="Tahoma"/>
              </a:rPr>
              <a:t> is </a:t>
            </a:r>
            <a:r>
              <a:rPr lang="en" dirty="0" err="1">
                <a:ea typeface="Tahoma"/>
                <a:cs typeface="Tahoma"/>
              </a:rPr>
              <a:t>dat</a:t>
            </a:r>
            <a:r>
              <a:rPr lang="en" dirty="0">
                <a:ea typeface="Tahoma"/>
                <a:cs typeface="Tahoma"/>
              </a:rPr>
              <a:t> Organizational Units het organigram van het </a:t>
            </a:r>
            <a:r>
              <a:rPr lang="en" dirty="0" err="1">
                <a:ea typeface="Tahoma"/>
                <a:cs typeface="Tahoma"/>
              </a:rPr>
              <a:t>bedrijf</a:t>
            </a:r>
            <a:r>
              <a:rPr lang="en" dirty="0">
                <a:ea typeface="Tahoma"/>
                <a:cs typeface="Tahoma"/>
              </a:rPr>
              <a:t> </a:t>
            </a:r>
            <a:r>
              <a:rPr lang="en" dirty="0" err="1">
                <a:ea typeface="Tahoma"/>
                <a:cs typeface="Tahoma"/>
              </a:rPr>
              <a:t>moet</a:t>
            </a:r>
            <a:r>
              <a:rPr lang="en" dirty="0">
                <a:ea typeface="Tahoma"/>
                <a:cs typeface="Tahoma"/>
              </a:rPr>
              <a:t> </a:t>
            </a:r>
            <a:r>
              <a:rPr lang="en" dirty="0" err="1">
                <a:ea typeface="Tahoma"/>
                <a:cs typeface="Tahoma"/>
              </a:rPr>
              <a:t>volgen</a:t>
            </a:r>
            <a:r>
              <a:rPr lang="en" dirty="0">
                <a:ea typeface="Tahoma"/>
                <a:cs typeface="Tahoma"/>
              </a:rPr>
              <a:t> </a:t>
            </a:r>
            <a:r>
              <a:rPr lang="en" dirty="0" err="1">
                <a:ea typeface="Tahoma"/>
                <a:cs typeface="Tahoma"/>
              </a:rPr>
              <a:t>terwijl</a:t>
            </a:r>
            <a:r>
              <a:rPr lang="en" dirty="0">
                <a:ea typeface="Tahoma"/>
                <a:cs typeface="Tahoma"/>
              </a:rPr>
              <a:t> </a:t>
            </a:r>
            <a:r>
              <a:rPr lang="en" dirty="0" err="1">
                <a:ea typeface="Tahoma"/>
                <a:cs typeface="Tahoma"/>
              </a:rPr>
              <a:t>dat</a:t>
            </a:r>
            <a:r>
              <a:rPr lang="en" dirty="0">
                <a:ea typeface="Tahoma"/>
                <a:cs typeface="Tahoma"/>
              </a:rPr>
              <a:t> </a:t>
            </a:r>
            <a:r>
              <a:rPr lang="en" dirty="0" err="1">
                <a:ea typeface="Tahoma"/>
                <a:cs typeface="Tahoma"/>
              </a:rPr>
              <a:t>groepen</a:t>
            </a:r>
            <a:r>
              <a:rPr lang="en" dirty="0">
                <a:ea typeface="Tahoma"/>
                <a:cs typeface="Tahoma"/>
              </a:rPr>
              <a:t> </a:t>
            </a:r>
            <a:r>
              <a:rPr lang="en" dirty="0" err="1">
                <a:ea typeface="Tahoma"/>
                <a:cs typeface="Tahoma"/>
              </a:rPr>
              <a:t>eerder</a:t>
            </a:r>
            <a:r>
              <a:rPr lang="en" dirty="0">
                <a:ea typeface="Tahoma"/>
                <a:cs typeface="Tahoma"/>
              </a:rPr>
              <a:t> </a:t>
            </a:r>
            <a:r>
              <a:rPr lang="en" dirty="0" err="1">
                <a:ea typeface="Tahoma"/>
                <a:cs typeface="Tahoma"/>
              </a:rPr>
              <a:t>logische</a:t>
            </a:r>
            <a:r>
              <a:rPr lang="en" dirty="0">
                <a:ea typeface="Tahoma"/>
                <a:cs typeface="Tahoma"/>
              </a:rPr>
              <a:t> </a:t>
            </a:r>
            <a:r>
              <a:rPr lang="en" dirty="0" err="1">
                <a:ea typeface="Tahoma"/>
                <a:cs typeface="Tahoma"/>
              </a:rPr>
              <a:t>verzamelingen</a:t>
            </a:r>
            <a:r>
              <a:rPr lang="en" dirty="0">
                <a:ea typeface="Tahoma"/>
                <a:cs typeface="Tahoma"/>
              </a:rPr>
              <a:t> </a:t>
            </a:r>
            <a:r>
              <a:rPr lang="en" dirty="0" err="1">
                <a:ea typeface="Tahoma"/>
                <a:cs typeface="Tahoma"/>
              </a:rPr>
              <a:t>zijn</a:t>
            </a:r>
          </a:p>
          <a:p>
            <a:pPr lvl="2">
              <a:buFont typeface="Arial" charset="2"/>
              <a:buChar char="•"/>
            </a:pPr>
            <a:r>
              <a:rPr lang="en" dirty="0" err="1">
                <a:ea typeface="Tahoma"/>
                <a:cs typeface="Tahoma"/>
              </a:rPr>
              <a:t>Bv</a:t>
            </a:r>
            <a:r>
              <a:rPr lang="en" dirty="0">
                <a:ea typeface="Tahoma"/>
                <a:cs typeface="Tahoma"/>
              </a:rPr>
              <a:t>: ICT is </a:t>
            </a:r>
            <a:r>
              <a:rPr lang="en" dirty="0" err="1">
                <a:ea typeface="Tahoma"/>
                <a:cs typeface="Tahoma"/>
              </a:rPr>
              <a:t>een</a:t>
            </a:r>
            <a:r>
              <a:rPr lang="en" dirty="0">
                <a:ea typeface="Tahoma"/>
                <a:cs typeface="Tahoma"/>
              </a:rPr>
              <a:t> OU maar </a:t>
            </a:r>
            <a:r>
              <a:rPr lang="en" dirty="0" err="1">
                <a:ea typeface="Tahoma"/>
                <a:cs typeface="Tahoma"/>
              </a:rPr>
              <a:t>InternetAccess</a:t>
            </a:r>
            <a:r>
              <a:rPr lang="en" dirty="0">
                <a:ea typeface="Tahoma"/>
                <a:cs typeface="Tahoma"/>
              </a:rPr>
              <a:t> is </a:t>
            </a:r>
            <a:r>
              <a:rPr lang="en" dirty="0" err="1">
                <a:ea typeface="Tahoma"/>
                <a:cs typeface="Tahoma"/>
              </a:rPr>
              <a:t>een</a:t>
            </a:r>
            <a:r>
              <a:rPr lang="en" dirty="0">
                <a:ea typeface="Tahoma"/>
                <a:cs typeface="Tahoma"/>
              </a:rPr>
              <a:t> group</a:t>
            </a:r>
          </a:p>
          <a:p>
            <a:pPr lvl="1">
              <a:buFont typeface="Wingdings" panose="020B0604020202020204" pitchFamily="34" charset="0"/>
              <a:buChar char="§"/>
            </a:pPr>
            <a:endParaRPr lang="en" dirty="0">
              <a:ea typeface="Tahoma"/>
              <a:cs typeface="Tahoma"/>
            </a:endParaRPr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21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600356886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/>
              <a:t>Active Directory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" b="1">
                <a:ea typeface="Tahoma"/>
                <a:cs typeface="Tahoma"/>
              </a:rPr>
              <a:t>Groups &amp; Organizational Units</a:t>
            </a:r>
            <a:endParaRPr lang="nl-NL">
              <a:ea typeface="Tahoma"/>
              <a:cs typeface="Tahoma"/>
            </a:endParaRPr>
          </a:p>
          <a:p>
            <a:pPr lvl="1"/>
            <a:endParaRPr lang="en" b="1" dirty="0">
              <a:ea typeface="Tahoma"/>
              <a:cs typeface="Tahoma"/>
            </a:endParaRPr>
          </a:p>
          <a:p>
            <a:pPr lvl="1"/>
            <a:endParaRPr lang="en" dirty="0">
              <a:ea typeface="Tahoma"/>
              <a:cs typeface="Tahoma"/>
            </a:endParaRPr>
          </a:p>
          <a:p>
            <a:pPr lvl="1"/>
            <a:r>
              <a:rPr lang="en">
                <a:ea typeface="Tahoma"/>
                <a:cs typeface="Tahoma"/>
              </a:rPr>
              <a:t>Een gebruiker kan in meerdere groepen zitten</a:t>
            </a:r>
            <a:endParaRPr lang="en"/>
          </a:p>
          <a:p>
            <a:pPr lvl="1"/>
            <a:endParaRPr lang="en" dirty="0">
              <a:ea typeface="Tahoma"/>
              <a:cs typeface="Tahoma"/>
            </a:endParaRPr>
          </a:p>
          <a:p>
            <a:pPr lvl="2">
              <a:buFont typeface="Arial" charset="2"/>
              <a:buChar char="•"/>
            </a:pPr>
            <a:endParaRPr lang="en" dirty="0">
              <a:ea typeface="Tahoma"/>
              <a:cs typeface="Tahoma"/>
            </a:endParaRPr>
          </a:p>
          <a:p>
            <a:pPr lvl="1"/>
            <a:r>
              <a:rPr lang="en">
                <a:ea typeface="Tahoma"/>
                <a:cs typeface="Tahoma"/>
              </a:rPr>
              <a:t>Een gebruiker kan maar van één organizational unit lid zijn</a:t>
            </a:r>
            <a:endParaRPr lang="en" dirty="0">
              <a:ea typeface="Tahoma"/>
              <a:cs typeface="Tahoma"/>
            </a:endParaRPr>
          </a:p>
          <a:p>
            <a:pPr lvl="1">
              <a:buFont typeface="Wingdings" panose="020B0604020202020204" pitchFamily="34" charset="0"/>
              <a:buChar char="§"/>
            </a:pPr>
            <a:endParaRPr lang="en" dirty="0">
              <a:ea typeface="Tahoma"/>
              <a:cs typeface="Tahoma"/>
            </a:endParaRPr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22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815540145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/>
              <a:t>Active Directory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" b="1" dirty="0">
                <a:ea typeface="Tahoma"/>
                <a:cs typeface="Tahoma"/>
              </a:rPr>
              <a:t>Policies</a:t>
            </a:r>
            <a:endParaRPr lang="nl-NL" dirty="0">
              <a:ea typeface="Tahoma"/>
              <a:cs typeface="Tahoma"/>
            </a:endParaRPr>
          </a:p>
          <a:p>
            <a:pPr lvl="1"/>
            <a:endParaRPr lang="en" b="1" dirty="0">
              <a:ea typeface="Tahoma"/>
              <a:cs typeface="Tahoma"/>
            </a:endParaRPr>
          </a:p>
          <a:p>
            <a:pPr lvl="1"/>
            <a:r>
              <a:rPr lang="en" dirty="0">
                <a:ea typeface="Tahoma"/>
                <a:cs typeface="Tahoma"/>
              </a:rPr>
              <a:t>Op </a:t>
            </a:r>
            <a:r>
              <a:rPr lang="en" dirty="0" err="1">
                <a:ea typeface="Tahoma"/>
                <a:cs typeface="Tahoma"/>
              </a:rPr>
              <a:t>groepen</a:t>
            </a:r>
            <a:r>
              <a:rPr lang="en" dirty="0">
                <a:ea typeface="Tahoma"/>
                <a:cs typeface="Tahoma"/>
              </a:rPr>
              <a:t> en organizational units </a:t>
            </a:r>
            <a:r>
              <a:rPr lang="en" dirty="0" err="1">
                <a:ea typeface="Tahoma"/>
                <a:cs typeface="Tahoma"/>
              </a:rPr>
              <a:t>kan</a:t>
            </a:r>
            <a:r>
              <a:rPr lang="en" dirty="0">
                <a:ea typeface="Tahoma"/>
                <a:cs typeface="Tahoma"/>
              </a:rPr>
              <a:t> men policies </a:t>
            </a:r>
            <a:r>
              <a:rPr lang="en" dirty="0" err="1">
                <a:ea typeface="Tahoma"/>
                <a:cs typeface="Tahoma"/>
              </a:rPr>
              <a:t>plaatsen</a:t>
            </a:r>
          </a:p>
          <a:p>
            <a:pPr lvl="1">
              <a:buFont typeface="Wingdings" charset="2"/>
              <a:buChar char="§"/>
            </a:pPr>
            <a:endParaRPr lang="en" dirty="0">
              <a:ea typeface="Tahoma"/>
              <a:cs typeface="Tahoma"/>
            </a:endParaRPr>
          </a:p>
          <a:p>
            <a:pPr lvl="1"/>
            <a:r>
              <a:rPr lang="en" dirty="0">
                <a:ea typeface="Tahoma"/>
                <a:cs typeface="Tahoma"/>
              </a:rPr>
              <a:t>Policies </a:t>
            </a:r>
            <a:r>
              <a:rPr lang="en" dirty="0" err="1">
                <a:ea typeface="Tahoma"/>
                <a:cs typeface="Tahoma"/>
              </a:rPr>
              <a:t>zijn</a:t>
            </a:r>
            <a:r>
              <a:rPr lang="en" dirty="0">
                <a:ea typeface="Tahoma"/>
                <a:cs typeface="Tahoma"/>
              </a:rPr>
              <a:t> </a:t>
            </a:r>
            <a:r>
              <a:rPr lang="en" dirty="0" err="1">
                <a:ea typeface="Tahoma"/>
                <a:cs typeface="Tahoma"/>
              </a:rPr>
              <a:t>toelatingen</a:t>
            </a:r>
            <a:r>
              <a:rPr lang="en" dirty="0">
                <a:ea typeface="Tahoma"/>
                <a:cs typeface="Tahoma"/>
              </a:rPr>
              <a:t> en </a:t>
            </a:r>
            <a:r>
              <a:rPr lang="en" dirty="0" err="1">
                <a:ea typeface="Tahoma"/>
                <a:cs typeface="Tahoma"/>
              </a:rPr>
              <a:t>beperkingen</a:t>
            </a:r>
          </a:p>
          <a:p>
            <a:pPr lvl="1">
              <a:buFont typeface="Wingdings" charset="2"/>
              <a:buChar char="§"/>
            </a:pPr>
            <a:endParaRPr lang="en" dirty="0">
              <a:ea typeface="Tahoma"/>
              <a:cs typeface="Tahoma"/>
            </a:endParaRPr>
          </a:p>
          <a:p>
            <a:pPr lvl="1"/>
            <a:r>
              <a:rPr lang="en" dirty="0">
                <a:ea typeface="Tahoma"/>
                <a:cs typeface="Tahoma"/>
              </a:rPr>
              <a:t>Hiermee </a:t>
            </a:r>
            <a:r>
              <a:rPr lang="en" dirty="0" err="1">
                <a:ea typeface="Tahoma"/>
                <a:cs typeface="Tahoma"/>
              </a:rPr>
              <a:t>kan</a:t>
            </a:r>
            <a:r>
              <a:rPr lang="en" dirty="0">
                <a:ea typeface="Tahoma"/>
                <a:cs typeface="Tahoma"/>
              </a:rPr>
              <a:t> men regels </a:t>
            </a:r>
            <a:r>
              <a:rPr lang="en" dirty="0" err="1">
                <a:ea typeface="Tahoma"/>
                <a:cs typeface="Tahoma"/>
              </a:rPr>
              <a:t>opleggen</a:t>
            </a:r>
            <a:r>
              <a:rPr lang="en" dirty="0">
                <a:ea typeface="Tahoma"/>
                <a:cs typeface="Tahoma"/>
              </a:rPr>
              <a:t> </a:t>
            </a:r>
            <a:r>
              <a:rPr lang="en" dirty="0" err="1">
                <a:ea typeface="Tahoma"/>
                <a:cs typeface="Tahoma"/>
              </a:rPr>
              <a:t>zoals</a:t>
            </a:r>
          </a:p>
          <a:p>
            <a:pPr lvl="2"/>
            <a:r>
              <a:rPr lang="en" dirty="0" err="1">
                <a:ea typeface="Tahoma"/>
                <a:cs typeface="Tahoma"/>
              </a:rPr>
              <a:t>Iedereen</a:t>
            </a:r>
            <a:r>
              <a:rPr lang="en" dirty="0">
                <a:ea typeface="Tahoma"/>
                <a:cs typeface="Tahoma"/>
              </a:rPr>
              <a:t> </a:t>
            </a:r>
            <a:r>
              <a:rPr lang="en" dirty="0" err="1">
                <a:ea typeface="Tahoma"/>
                <a:cs typeface="Tahoma"/>
              </a:rPr>
              <a:t>moet</a:t>
            </a:r>
            <a:r>
              <a:rPr lang="en" dirty="0">
                <a:ea typeface="Tahoma"/>
                <a:cs typeface="Tahoma"/>
              </a:rPr>
              <a:t> </a:t>
            </a:r>
            <a:r>
              <a:rPr lang="en" dirty="0" err="1">
                <a:ea typeface="Tahoma"/>
                <a:cs typeface="Tahoma"/>
              </a:rPr>
              <a:t>dezelfde</a:t>
            </a:r>
            <a:r>
              <a:rPr lang="en" dirty="0">
                <a:ea typeface="Tahoma"/>
                <a:cs typeface="Tahoma"/>
              </a:rPr>
              <a:t> </a:t>
            </a:r>
            <a:r>
              <a:rPr lang="en" dirty="0" err="1">
                <a:ea typeface="Tahoma"/>
                <a:cs typeface="Tahoma"/>
              </a:rPr>
              <a:t>achtergrond</a:t>
            </a:r>
            <a:r>
              <a:rPr lang="en" dirty="0">
                <a:ea typeface="Tahoma"/>
                <a:cs typeface="Tahoma"/>
              </a:rPr>
              <a:t> </a:t>
            </a:r>
            <a:r>
              <a:rPr lang="en" dirty="0" err="1">
                <a:ea typeface="Tahoma"/>
                <a:cs typeface="Tahoma"/>
              </a:rPr>
              <a:t>hebben</a:t>
            </a:r>
          </a:p>
          <a:p>
            <a:pPr lvl="2"/>
            <a:r>
              <a:rPr lang="en" dirty="0">
                <a:ea typeface="Tahoma"/>
                <a:cs typeface="Tahoma"/>
              </a:rPr>
              <a:t>Enkel HR </a:t>
            </a:r>
            <a:r>
              <a:rPr lang="en" dirty="0" err="1">
                <a:ea typeface="Tahoma"/>
                <a:cs typeface="Tahoma"/>
              </a:rPr>
              <a:t>heeft</a:t>
            </a:r>
            <a:r>
              <a:rPr lang="en" dirty="0">
                <a:ea typeface="Tahoma"/>
                <a:cs typeface="Tahoma"/>
              </a:rPr>
              <a:t> </a:t>
            </a:r>
            <a:r>
              <a:rPr lang="en" dirty="0" err="1">
                <a:ea typeface="Tahoma"/>
                <a:cs typeface="Tahoma"/>
              </a:rPr>
              <a:t>toegang</a:t>
            </a:r>
            <a:r>
              <a:rPr lang="en" dirty="0">
                <a:ea typeface="Tahoma"/>
                <a:cs typeface="Tahoma"/>
              </a:rPr>
              <a:t> tot de printer</a:t>
            </a:r>
          </a:p>
          <a:p>
            <a:pPr lvl="2"/>
            <a:r>
              <a:rPr lang="en" dirty="0" err="1">
                <a:ea typeface="Tahoma"/>
                <a:cs typeface="Tahoma"/>
              </a:rPr>
              <a:t>Bepaalde</a:t>
            </a:r>
            <a:r>
              <a:rPr lang="en" dirty="0">
                <a:ea typeface="Tahoma"/>
                <a:cs typeface="Tahoma"/>
              </a:rPr>
              <a:t> computers </a:t>
            </a:r>
            <a:r>
              <a:rPr lang="en" dirty="0" err="1">
                <a:ea typeface="Tahoma"/>
                <a:cs typeface="Tahoma"/>
              </a:rPr>
              <a:t>zijn</a:t>
            </a:r>
            <a:r>
              <a:rPr lang="en" dirty="0">
                <a:ea typeface="Tahoma"/>
                <a:cs typeface="Tahoma"/>
              </a:rPr>
              <a:t> </a:t>
            </a:r>
            <a:r>
              <a:rPr lang="en" dirty="0" err="1">
                <a:ea typeface="Tahoma"/>
                <a:cs typeface="Tahoma"/>
              </a:rPr>
              <a:t>enkel</a:t>
            </a:r>
            <a:r>
              <a:rPr lang="en" dirty="0">
                <a:ea typeface="Tahoma"/>
                <a:cs typeface="Tahoma"/>
              </a:rPr>
              <a:t> </a:t>
            </a:r>
            <a:r>
              <a:rPr lang="en" dirty="0" err="1">
                <a:ea typeface="Tahoma"/>
                <a:cs typeface="Tahoma"/>
              </a:rPr>
              <a:t>toegankelijk</a:t>
            </a:r>
            <a:r>
              <a:rPr lang="en" dirty="0">
                <a:ea typeface="Tahoma"/>
                <a:cs typeface="Tahoma"/>
              </a:rPr>
              <a:t> </a:t>
            </a:r>
            <a:r>
              <a:rPr lang="en" dirty="0" err="1">
                <a:ea typeface="Tahoma"/>
                <a:cs typeface="Tahoma"/>
              </a:rPr>
              <a:t>voor</a:t>
            </a:r>
            <a:r>
              <a:rPr lang="en" dirty="0">
                <a:ea typeface="Tahoma"/>
                <a:cs typeface="Tahoma"/>
              </a:rPr>
              <a:t> </a:t>
            </a:r>
            <a:r>
              <a:rPr lang="en" dirty="0" err="1">
                <a:ea typeface="Tahoma"/>
                <a:cs typeface="Tahoma"/>
              </a:rPr>
              <a:t>bepaalde</a:t>
            </a:r>
            <a:r>
              <a:rPr lang="en" dirty="0">
                <a:ea typeface="Tahoma"/>
                <a:cs typeface="Tahoma"/>
              </a:rPr>
              <a:t> </a:t>
            </a:r>
            <a:r>
              <a:rPr lang="en" dirty="0" err="1">
                <a:ea typeface="Tahoma"/>
                <a:cs typeface="Tahoma"/>
              </a:rPr>
              <a:t>gebruikers</a:t>
            </a:r>
            <a:endParaRPr lang="en" dirty="0">
              <a:ea typeface="Tahoma"/>
              <a:cs typeface="Tahoma"/>
            </a:endParaRPr>
          </a:p>
          <a:p>
            <a:pPr lvl="1">
              <a:buFont typeface="Wingdings" charset="2"/>
              <a:buChar char="§"/>
            </a:pPr>
            <a:endParaRPr lang="en" dirty="0">
              <a:ea typeface="Tahoma"/>
              <a:cs typeface="Tahoma"/>
            </a:endParaRPr>
          </a:p>
          <a:p>
            <a:pPr lvl="1">
              <a:buFont typeface="Wingdings" charset="2"/>
              <a:buChar char="§"/>
            </a:pPr>
            <a:endParaRPr lang="en" dirty="0">
              <a:ea typeface="Tahoma"/>
              <a:cs typeface="Tahoma"/>
            </a:endParaRPr>
          </a:p>
          <a:p>
            <a:pPr lvl="1">
              <a:buFont typeface="Wingdings" panose="020B0604020202020204" pitchFamily="34" charset="0"/>
              <a:buChar char="§"/>
            </a:pPr>
            <a:endParaRPr lang="en" dirty="0">
              <a:ea typeface="Tahoma"/>
              <a:cs typeface="Tahoma"/>
            </a:endParaRPr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23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087322028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Vragen</a:t>
            </a:r>
          </a:p>
        </p:txBody>
      </p:sp>
      <p:pic>
        <p:nvPicPr>
          <p:cNvPr id="6" name="Tijdelijke aanduiding voor inhoud 5" descr="Afbeelding met tekening&#10;&#10;Automatisch gegenereerde beschrijving">
            <a:extLst>
              <a:ext uri="{FF2B5EF4-FFF2-40B4-BE49-F238E27FC236}">
                <a16:creationId xmlns:a16="http://schemas.microsoft.com/office/drawing/2014/main" id="{E61EEEA9-DD0F-4900-B618-ED1BB6BFF9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007768" y="1988840"/>
            <a:ext cx="3731989" cy="3980789"/>
          </a:xfrm>
        </p:spPr>
      </p:pic>
      <p:sp>
        <p:nvSpPr>
          <p:cNvPr id="4" name="Tijdelijke aanduiding voor dianummer 3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24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447071016"/>
      </p:ext>
    </p:extLst>
  </p:cSld>
  <p:clrMapOvr>
    <a:masterClrMapping/>
  </p:clrMapOvr>
  <p:transition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ianummer 3"/>
          <p:cNvSpPr>
            <a:spLocks noGrp="1"/>
          </p:cNvSpPr>
          <p:nvPr>
            <p:ph type="sldNum" sz="quarter" idx="4294967295"/>
          </p:nvPr>
        </p:nvSpPr>
        <p:spPr>
          <a:xfrm>
            <a:off x="85344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3</a:t>
            </a:fld>
            <a:endParaRPr lang="nl-BE"/>
          </a:p>
        </p:txBody>
      </p:sp>
      <p:sp>
        <p:nvSpPr>
          <p:cNvPr id="7" name="Tijdelijke aanduiding voor inhoud 8">
            <a:extLst>
              <a:ext uri="{FF2B5EF4-FFF2-40B4-BE49-F238E27FC236}">
                <a16:creationId xmlns:a16="http://schemas.microsoft.com/office/drawing/2014/main" id="{4E01BDCD-C1F4-4F51-9564-6C4C2AC369F2}"/>
              </a:ext>
            </a:extLst>
          </p:cNvPr>
          <p:cNvSpPr txBox="1">
            <a:spLocks/>
          </p:cNvSpPr>
          <p:nvPr/>
        </p:nvSpPr>
        <p:spPr>
          <a:xfrm>
            <a:off x="2351584" y="620689"/>
            <a:ext cx="6931320" cy="646289"/>
          </a:xfrm>
          <a:prstGeom prst="rect">
            <a:avLst/>
          </a:prstGeom>
          <a:solidFill>
            <a:srgbClr val="002757"/>
          </a:solidFill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txBody>
          <a:bodyPr vert="horz" wrap="none" lIns="91440" tIns="45720" rIns="91440" bIns="45720" rtlCol="0" anchor="ctr">
            <a:noAutofit/>
          </a:bodyPr>
          <a:lstStyle>
            <a:lvl1pPr marL="264319" indent="-264319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1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600075" indent="-25717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2757"/>
              </a:buClr>
              <a:buFont typeface="Wingdings" charset="2"/>
              <a:buChar char="§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1000"/>
              </a:spcBef>
              <a:buNone/>
            </a:pPr>
            <a:r>
              <a:rPr lang="nl-BE" sz="2800" dirty="0">
                <a:solidFill>
                  <a:schemeClr val="bg1"/>
                </a:solidFill>
              </a:rPr>
              <a:t>Introductie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9" name="Tijdelijke aanduiding voor inhoud 8">
            <a:extLst>
              <a:ext uri="{FF2B5EF4-FFF2-40B4-BE49-F238E27FC236}">
                <a16:creationId xmlns:a16="http://schemas.microsoft.com/office/drawing/2014/main" id="{4CE56F9A-52B7-4A25-959E-17FBFB0BD7F9}"/>
              </a:ext>
            </a:extLst>
          </p:cNvPr>
          <p:cNvSpPr txBox="1">
            <a:spLocks/>
          </p:cNvSpPr>
          <p:nvPr/>
        </p:nvSpPr>
        <p:spPr>
          <a:xfrm>
            <a:off x="2351584" y="1556792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nl-BE">
                <a:solidFill>
                  <a:schemeClr val="bg1"/>
                </a:solidFill>
              </a:rPr>
              <a:t>Overzicht</a:t>
            </a:r>
            <a:endParaRPr lang="nl-BE">
              <a:ea typeface="+mn-lt"/>
              <a:cs typeface="+mn-lt"/>
            </a:endParaRPr>
          </a:p>
        </p:txBody>
      </p:sp>
      <p:sp>
        <p:nvSpPr>
          <p:cNvPr id="11" name="Tijdelijke aanduiding voor inhoud 8">
            <a:extLst>
              <a:ext uri="{FF2B5EF4-FFF2-40B4-BE49-F238E27FC236}">
                <a16:creationId xmlns:a16="http://schemas.microsoft.com/office/drawing/2014/main" id="{A7508426-BCBA-4C94-AC6C-48B0440E005C}"/>
              </a:ext>
            </a:extLst>
          </p:cNvPr>
          <p:cNvSpPr txBox="1">
            <a:spLocks/>
          </p:cNvSpPr>
          <p:nvPr/>
        </p:nvSpPr>
        <p:spPr>
          <a:xfrm>
            <a:off x="2351584" y="2491341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nl-BE">
                <a:solidFill>
                  <a:schemeClr val="bg1"/>
                </a:solidFill>
                <a:ea typeface="Tahoma"/>
                <a:cs typeface="Tahoma"/>
              </a:rPr>
              <a:t>Active Directory Domain Services</a:t>
            </a:r>
            <a:endParaRPr lang="nl-BE">
              <a:solidFill>
                <a:schemeClr val="bg1"/>
              </a:solidFill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82478313"/>
      </p:ext>
    </p:extLst>
  </p:cSld>
  <p:clrMapOvr>
    <a:masterClrMapping/>
  </p:clrMapOvr>
  <p:transition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 dirty="0"/>
              <a:t>Introductie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nl-BE" dirty="0">
              <a:ea typeface="Tahoma"/>
              <a:cs typeface="Tahoma"/>
            </a:endParaRPr>
          </a:p>
          <a:p>
            <a:pPr lvl="1"/>
            <a:r>
              <a:rPr lang="nl-BE" dirty="0"/>
              <a:t>Robbe </a:t>
            </a:r>
            <a:r>
              <a:rPr lang="nl-BE" dirty="0" err="1"/>
              <a:t>Decraemer</a:t>
            </a:r>
            <a:endParaRPr lang="nl-BE" dirty="0" err="1">
              <a:ea typeface="Tahoma"/>
              <a:cs typeface="Tahoma"/>
            </a:endParaRPr>
          </a:p>
          <a:p>
            <a:pPr lvl="2">
              <a:buFont typeface="Arial" charset="2"/>
              <a:buChar char="•"/>
            </a:pPr>
            <a:r>
              <a:rPr lang="nl-BE" dirty="0">
                <a:ea typeface="Tahoma"/>
                <a:cs typeface="Tahoma"/>
                <a:hlinkClick r:id="rId2"/>
              </a:rPr>
              <a:t>robbe.decraemer@ucll.be</a:t>
            </a:r>
            <a:r>
              <a:rPr lang="nl-BE" dirty="0">
                <a:ea typeface="Tahoma"/>
                <a:cs typeface="Tahoma"/>
              </a:rPr>
              <a:t>  </a:t>
            </a:r>
          </a:p>
          <a:p>
            <a:pPr lvl="2"/>
            <a:endParaRPr lang="nl-BE" dirty="0">
              <a:ea typeface="Tahoma"/>
              <a:cs typeface="Tahoma"/>
            </a:endParaRP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483081100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 dirty="0"/>
              <a:t>Introductie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nl-BE" dirty="0"/>
              <a:t>Digitale leeromgeving - Toledo</a:t>
            </a:r>
          </a:p>
          <a:p>
            <a:pPr lvl="1"/>
            <a:r>
              <a:rPr lang="nl-BE" dirty="0">
                <a:hlinkClick r:id="rId2"/>
              </a:rPr>
              <a:t>https://toledo.ucll.be/</a:t>
            </a:r>
            <a:endParaRPr lang="nl-BE" dirty="0"/>
          </a:p>
          <a:p>
            <a:pPr lvl="1"/>
            <a:r>
              <a:rPr lang="nl-BE" dirty="0"/>
              <a:t>Blackboard systeem met alle nodige cursus informatie</a:t>
            </a:r>
          </a:p>
          <a:p>
            <a:pPr lvl="2"/>
            <a:r>
              <a:rPr lang="nl-BE" dirty="0"/>
              <a:t>Mededelingen (zullen ook steeds gemaild worden)</a:t>
            </a:r>
          </a:p>
          <a:p>
            <a:pPr lvl="2"/>
            <a:r>
              <a:rPr lang="nl-BE" dirty="0"/>
              <a:t>Slides</a:t>
            </a:r>
            <a:endParaRPr lang="nl-BE" dirty="0">
              <a:ea typeface="Tahoma"/>
              <a:cs typeface="Tahoma"/>
            </a:endParaRPr>
          </a:p>
          <a:p>
            <a:pPr lvl="2"/>
            <a:r>
              <a:rPr lang="nl-BE" dirty="0"/>
              <a:t>Opdrachten</a:t>
            </a:r>
          </a:p>
          <a:p>
            <a:pPr lvl="1"/>
            <a:r>
              <a:rPr lang="nl-BE" dirty="0"/>
              <a:t>Zelfde login als UCLL domein</a:t>
            </a:r>
          </a:p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65218444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allAtOnce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 dirty="0"/>
              <a:t>Introductie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nl-BE" dirty="0"/>
              <a:t>Doel cursus</a:t>
            </a:r>
          </a:p>
          <a:p>
            <a:pPr lvl="1"/>
            <a:r>
              <a:rPr lang="nl-BE" dirty="0"/>
              <a:t>Een Windows Infrastructuur opzetten en beheren</a:t>
            </a:r>
            <a:endParaRPr lang="nl-BE" dirty="0">
              <a:ea typeface="Tahoma"/>
              <a:cs typeface="Tahoma"/>
            </a:endParaRPr>
          </a:p>
          <a:p>
            <a:pPr lvl="2"/>
            <a:r>
              <a:rPr lang="nl-BE" dirty="0"/>
              <a:t>Active Directory</a:t>
            </a:r>
          </a:p>
          <a:p>
            <a:pPr lvl="2"/>
            <a:r>
              <a:rPr lang="nl-BE" dirty="0">
                <a:ea typeface="+mn-lt"/>
                <a:cs typeface="+mn-lt"/>
              </a:rPr>
              <a:t>Powershell</a:t>
            </a:r>
            <a:endParaRPr lang="nl-BE" dirty="0"/>
          </a:p>
          <a:p>
            <a:pPr lvl="2"/>
            <a:r>
              <a:rPr lang="nl-BE" dirty="0"/>
              <a:t>DNS</a:t>
            </a:r>
            <a:endParaRPr lang="nl-BE" dirty="0">
              <a:ea typeface="Tahoma"/>
              <a:cs typeface="Tahoma"/>
            </a:endParaRPr>
          </a:p>
          <a:p>
            <a:pPr lvl="2"/>
            <a:r>
              <a:rPr lang="nl-BE" dirty="0"/>
              <a:t>DHCP</a:t>
            </a:r>
            <a:endParaRPr lang="nl-BE" dirty="0">
              <a:ea typeface="Tahoma"/>
              <a:cs typeface="Tahoma"/>
            </a:endParaRPr>
          </a:p>
          <a:p>
            <a:pPr lvl="2"/>
            <a:r>
              <a:rPr lang="nl-BE" dirty="0"/>
              <a:t>VPN</a:t>
            </a:r>
          </a:p>
          <a:p>
            <a:pPr lvl="2"/>
            <a:r>
              <a:rPr lang="nl-BE" dirty="0" err="1">
                <a:ea typeface="Tahoma"/>
                <a:cs typeface="Tahoma"/>
              </a:rPr>
              <a:t>Wireshark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6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98830035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 dirty="0"/>
              <a:t>Introductie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nl-BE" dirty="0"/>
              <a:t>Hoe pakken we dit aan?</a:t>
            </a:r>
          </a:p>
          <a:p>
            <a:endParaRPr lang="nl-BE" dirty="0"/>
          </a:p>
          <a:p>
            <a:pPr lvl="1"/>
            <a:r>
              <a:rPr lang="nl-BE" dirty="0">
                <a:ea typeface="Tahoma"/>
                <a:cs typeface="Tahoma"/>
              </a:rPr>
              <a:t>Theorie</a:t>
            </a:r>
          </a:p>
          <a:p>
            <a:pPr lvl="1"/>
            <a:endParaRPr lang="nl-BE" dirty="0">
              <a:ea typeface="Tahoma"/>
              <a:cs typeface="Tahoma"/>
            </a:endParaRPr>
          </a:p>
          <a:p>
            <a:pPr lvl="1"/>
            <a:r>
              <a:rPr lang="nl-BE" dirty="0">
                <a:ea typeface="Tahoma"/>
                <a:cs typeface="Tahoma"/>
              </a:rPr>
              <a:t>Labs</a:t>
            </a:r>
          </a:p>
          <a:p>
            <a:pPr lvl="2"/>
            <a:r>
              <a:rPr lang="nl-BE" dirty="0">
                <a:ea typeface="Tahoma"/>
                <a:cs typeface="Tahoma"/>
              </a:rPr>
              <a:t>Praktijk, opgedeeld per module</a:t>
            </a:r>
          </a:p>
          <a:p>
            <a:pPr lvl="2"/>
            <a:r>
              <a:rPr lang="nl-BE" dirty="0">
                <a:ea typeface="Tahoma"/>
                <a:cs typeface="Tahoma"/>
              </a:rPr>
              <a:t>Samenwerken is toegelaten</a:t>
            </a:r>
          </a:p>
          <a:p>
            <a:pPr lvl="1"/>
            <a:endParaRPr lang="nl-BE" dirty="0">
              <a:ea typeface="Tahoma"/>
              <a:cs typeface="Tahoma"/>
            </a:endParaRPr>
          </a:p>
          <a:p>
            <a:pPr lvl="1"/>
            <a:r>
              <a:rPr lang="nl-BE" dirty="0">
                <a:ea typeface="Tahoma"/>
                <a:cs typeface="Tahoma"/>
              </a:rPr>
              <a:t>Theorie en praktijkdocumenten steeds beschikbaar op Toledo</a:t>
            </a:r>
          </a:p>
          <a:p>
            <a:pPr lvl="1"/>
            <a:endParaRPr lang="nl-BE" dirty="0">
              <a:ea typeface="Tahoma"/>
              <a:cs typeface="Tahoma"/>
            </a:endParaRPr>
          </a:p>
          <a:p>
            <a:pPr lvl="1"/>
            <a:endParaRPr lang="nl-BE" dirty="0">
              <a:ea typeface="Tahoma"/>
              <a:cs typeface="Tahoma"/>
            </a:endParaRPr>
          </a:p>
        </p:txBody>
      </p:sp>
      <p:sp>
        <p:nvSpPr>
          <p:cNvPr id="6" name="Tijdelijke aanduiding voor dianummer 4">
            <a:extLst>
              <a:ext uri="{FF2B5EF4-FFF2-40B4-BE49-F238E27FC236}">
                <a16:creationId xmlns:a16="http://schemas.microsoft.com/office/drawing/2014/main" id="{D40B5BF0-1734-4699-92B8-1BC3497568C7}"/>
              </a:ext>
            </a:extLst>
          </p:cNvPr>
          <p:cNvSpPr txBox="1">
            <a:spLocks/>
          </p:cNvSpPr>
          <p:nvPr/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>
            <a:defPPr>
              <a:defRPr lang="nl-B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818C6A0-057A-49AF-AB90-A4A80B1779FC}" type="slidenum">
              <a:rPr lang="nl-BE" smtClean="0"/>
              <a:pPr/>
              <a:t>7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067832930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 dirty="0"/>
              <a:t>Introductie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nl-BE" dirty="0"/>
              <a:t>Cursus evaluatie</a:t>
            </a:r>
          </a:p>
          <a:p>
            <a:pPr lvl="1"/>
            <a:endParaRPr lang="nl-BE" dirty="0"/>
          </a:p>
          <a:p>
            <a:pPr lvl="1"/>
            <a:r>
              <a:rPr lang="nl-BE" dirty="0">
                <a:ea typeface="Tahoma"/>
                <a:cs typeface="Tahoma"/>
              </a:rPr>
              <a:t>Permanente Evaluatie – 40%</a:t>
            </a:r>
          </a:p>
          <a:p>
            <a:pPr lvl="1"/>
            <a:r>
              <a:rPr lang="nl-BE" dirty="0">
                <a:ea typeface="Tahoma"/>
                <a:cs typeface="Tahoma"/>
              </a:rPr>
              <a:t>Schriftelijk Examen (theorie en praktijk) – 60%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8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4085474976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allAtOnce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 dirty="0"/>
              <a:t>Introductie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nl-BE" dirty="0"/>
              <a:t>Cursus materiaal</a:t>
            </a:r>
          </a:p>
          <a:p>
            <a:pPr lvl="1"/>
            <a:r>
              <a:rPr lang="nl-BE" dirty="0"/>
              <a:t>Slides</a:t>
            </a:r>
            <a:endParaRPr lang="nl-BE" dirty="0">
              <a:ea typeface="Tahoma"/>
              <a:cs typeface="Tahoma"/>
            </a:endParaRPr>
          </a:p>
          <a:p>
            <a:pPr lvl="1"/>
            <a:r>
              <a:rPr lang="nl-BE" dirty="0">
                <a:ea typeface="Tahoma"/>
                <a:cs typeface="Tahoma"/>
              </a:rPr>
              <a:t>Praktijk</a:t>
            </a:r>
          </a:p>
          <a:p>
            <a:pPr lvl="1"/>
            <a:r>
              <a:rPr lang="nl-BE" dirty="0">
                <a:ea typeface="Tahoma"/>
                <a:cs typeface="Tahoma"/>
              </a:rPr>
              <a:t>Extra documenten</a:t>
            </a:r>
          </a:p>
          <a:p>
            <a:pPr lvl="1"/>
            <a:r>
              <a:rPr lang="nl-BE" dirty="0">
                <a:ea typeface="Tahoma"/>
                <a:cs typeface="Tahoma"/>
              </a:rPr>
              <a:t>Les opnames</a:t>
            </a:r>
            <a:endParaRPr lang="nl-BE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9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79781761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jabloon_UCLL_PPT_Sjabloon">
  <a:themeElements>
    <a:clrScheme name="Elementair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629DD1"/>
      </a:accent1>
      <a:accent2>
        <a:srgbClr val="297FD5"/>
      </a:accent2>
      <a:accent3>
        <a:srgbClr val="7F8FA9"/>
      </a:accent3>
      <a:accent4>
        <a:srgbClr val="4A66AC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KH - Tahoma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foavond SSH februari 2018-2019_sociaal werk_0 (1).pptx" id="{CB101D1A-680B-4F24-A849-0D505C6CBA5F}" vid="{4333EA52-3A7D-49B0-94A1-76CF15DD8E2D}"/>
    </a:ext>
  </a:extLst>
</a:theme>
</file>

<file path=ppt/theme/theme3.xml><?xml version="1.0" encoding="utf-8"?>
<a:theme xmlns:a="http://schemas.openxmlformats.org/drawingml/2006/main" name="1_sjabloon_UCLL_PPT_Sjabloon">
  <a:themeElements>
    <a:clrScheme name="Elementair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629DD1"/>
      </a:accent1>
      <a:accent2>
        <a:srgbClr val="297FD5"/>
      </a:accent2>
      <a:accent3>
        <a:srgbClr val="7F8FA9"/>
      </a:accent3>
      <a:accent4>
        <a:srgbClr val="4A66AC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KH - Tahoma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ont End – Basis - HTML.pptx" id="{7EFC8E5E-F06C-4404-9BFD-C33168E5F9B3}" vid="{1057747A-A28B-46CC-B31B-A241A3FAF0F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Breedbeeld</PresentationFormat>
  <Paragraphs>0</Paragraphs>
  <Slides>24</Slides>
  <Notes>0</Notes>
  <HiddenSlides>0</HiddenSlides>
  <MMClips>0</MMClips>
  <ScaleCrop>false</ScaleCrop>
  <HeadingPairs>
    <vt:vector size="4" baseType="variant">
      <vt:variant>
        <vt:lpstr>Thema</vt:lpstr>
      </vt:variant>
      <vt:variant>
        <vt:i4>3</vt:i4>
      </vt:variant>
      <vt:variant>
        <vt:lpstr>Diatitels</vt:lpstr>
      </vt:variant>
      <vt:variant>
        <vt:i4>24</vt:i4>
      </vt:variant>
    </vt:vector>
  </HeadingPairs>
  <TitlesOfParts>
    <vt:vector size="27" baseType="lpstr">
      <vt:lpstr>Kantoorthema</vt:lpstr>
      <vt:lpstr>sjabloon_UCLL_PPT_Sjabloon</vt:lpstr>
      <vt:lpstr>1_sjabloon_UCLL_PPT_Sjabloon</vt:lpstr>
      <vt:lpstr>Windows Network Infrastructure  Inleiding</vt:lpstr>
      <vt:lpstr>PowerPoint-presentatie</vt:lpstr>
      <vt:lpstr>PowerPoint-presentatie</vt:lpstr>
      <vt:lpstr>Introductie</vt:lpstr>
      <vt:lpstr>Introductie</vt:lpstr>
      <vt:lpstr>Introductie</vt:lpstr>
      <vt:lpstr>Introductie</vt:lpstr>
      <vt:lpstr>Introductie</vt:lpstr>
      <vt:lpstr>Introductie</vt:lpstr>
      <vt:lpstr>PowerPoint-presentatie</vt:lpstr>
      <vt:lpstr>Overzicht</vt:lpstr>
      <vt:lpstr>Overzicht</vt:lpstr>
      <vt:lpstr>Overzicht</vt:lpstr>
      <vt:lpstr>Overzicht</vt:lpstr>
      <vt:lpstr>Overzicht</vt:lpstr>
      <vt:lpstr>PowerPoint-presentatie</vt:lpstr>
      <vt:lpstr>Active Directory</vt:lpstr>
      <vt:lpstr>Active Directory</vt:lpstr>
      <vt:lpstr>Active Directory</vt:lpstr>
      <vt:lpstr>Active Directory</vt:lpstr>
      <vt:lpstr>Active Directory</vt:lpstr>
      <vt:lpstr>Active Directory</vt:lpstr>
      <vt:lpstr>Active Directory</vt:lpstr>
      <vt:lpstr>Vragen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/>
  <cp:lastModifiedBy/>
  <cp:revision>389</cp:revision>
  <dcterms:created xsi:type="dcterms:W3CDTF">2021-01-28T16:42:19Z</dcterms:created>
  <dcterms:modified xsi:type="dcterms:W3CDTF">2021-02-01T15:07:27Z</dcterms:modified>
</cp:coreProperties>
</file>

<file path=docProps/thumbnail.jpeg>
</file>